
<file path=[Content_Types].xml><?xml version="1.0" encoding="utf-8"?>
<Types xmlns="http://schemas.openxmlformats.org/package/2006/content-types">
  <Override PartName="/ppt/slideLayouts/slideLayout4.xml" ContentType="application/vnd.openxmlformats-officedocument.presentationml.slideLayout+xml"/>
  <Override PartName="/ppt/slideLayouts/slideLayout67.xml" ContentType="application/vnd.openxmlformats-officedocument.presentationml.slideLayout+xml"/>
  <Override PartName="/ppt/slides/slide18.xml" ContentType="application/vnd.openxmlformats-officedocument.presentationml.slide+xml"/>
  <Override PartName="/ppt/slideLayouts/slideLayout77.xml" ContentType="application/vnd.openxmlformats-officedocument.presentationml.slideLayout+xml"/>
  <Override PartName="/ppt/slides/slide28.xml" ContentType="application/vnd.openxmlformats-officedocument.presentationml.slide+xml"/>
  <Override PartName="/ppt/slideLayouts/slideLayout87.xml" ContentType="application/vnd.openxmlformats-officedocument.presentationml.slideLayout+xml"/>
  <Override PartName="/ppt/slides/slide37.xml" ContentType="application/vnd.openxmlformats-officedocument.presentationml.slide+xml"/>
  <Override PartName="/ppt/slides/slide9.xml" ContentType="application/vnd.openxmlformats-officedocument.presentationml.slide+xml"/>
  <Override PartName="/ppt/slideLayouts/slideLayout96.xml" ContentType="application/vnd.openxmlformats-officedocument.presentationml.slideLayout+xml"/>
  <Override PartName="/ppt/slideMasters/slideMaster7.xml" ContentType="application/vnd.openxmlformats-officedocument.presentationml.slideMaster+xml"/>
  <Override PartName="/ppt/notesMasters/notesMaster1.xml" ContentType="application/vnd.openxmlformats-officedocument.presentationml.notesMaster+xml"/>
  <Override PartName="/ppt/slideLayouts/slideLayout15.xml" ContentType="application/vnd.openxmlformats-officedocument.presentationml.slideLayout+xml"/>
  <Override PartName="/ppt/theme/theme1.xml" ContentType="application/vnd.openxmlformats-officedocument.theme+xml"/>
  <Override PartName="/ppt/slideLayouts/slideLayout24.xml" ContentType="application/vnd.openxmlformats-officedocument.presentationml.slideLayout+xml"/>
  <Override PartName="/ppt/notesSlides/notesSlide2.xml" ContentType="application/vnd.openxmlformats-officedocument.presentationml.notesSlide+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Default Extension="jpeg" ContentType="image/jpeg"/>
  <Override PartName="/ppt/slideLayouts/slideLayout63.xml" ContentType="application/vnd.openxmlformats-officedocument.presentationml.slideLayout+xml"/>
  <Override PartName="/ppt/slideLayouts/slideLayout100.xml" ContentType="application/vnd.openxmlformats-officedocument.presentationml.slideLayout+xml"/>
  <Override PartName="/ppt/notesSlides/notesSlide11.xml" ContentType="application/vnd.openxmlformats-officedocument.presentationml.notesSlide+xml"/>
  <Override PartName="/ppt/slides/slide13.xml" ContentType="application/vnd.openxmlformats-officedocument.presentationml.slide+xml"/>
  <Override PartName="/ppt/slideLayouts/slideLayout72.xml" ContentType="application/vnd.openxmlformats-officedocument.presentationml.slideLayout+xml"/>
  <Override PartName="/ppt/slides/slide23.xml" ContentType="application/vnd.openxmlformats-officedocument.presentationml.slide+xml"/>
  <Override PartName="/ppt/slideLayouts/slideLayout49.xml" ContentType="application/vnd.openxmlformats-officedocument.presentationml.slideLayout+xml"/>
  <Override PartName="/ppt/slideLayouts/slideLayout82.xml" ContentType="application/vnd.openxmlformats-officedocument.presentationml.slideLayout+xml"/>
  <Override PartName="/ppt/slides/slide32.xml" ContentType="application/vnd.openxmlformats-officedocument.presentationml.slide+xml"/>
  <Override PartName="/ppt/slides/slide4.xml" ContentType="application/vnd.openxmlformats-officedocument.presentationml.slide+xml"/>
  <Override PartName="/ppt/slideLayouts/slideLayout59.xml" ContentType="application/vnd.openxmlformats-officedocument.presentationml.slideLayout+xml"/>
  <Override PartName="/ppt/slideLayouts/slideLayout5.xml" ContentType="application/vnd.openxmlformats-officedocument.presentationml.slideLayout+xml"/>
  <Override PartName="/ppt/slideLayouts/slideLayout91.xml" ContentType="application/vnd.openxmlformats-officedocument.presentationml.slideLayout+xml"/>
  <Override PartName="/ppt/slideMasters/slideMaster2.xml" ContentType="application/vnd.openxmlformats-officedocument.presentationml.slideMaster+xml"/>
  <Override PartName="/ppt/slideLayouts/slideLayout68.xml" ContentType="application/vnd.openxmlformats-officedocument.presentationml.slideLayout+xml"/>
  <Override PartName="/ppt/slides/slide19.xml" ContentType="application/vnd.openxmlformats-officedocument.presentationml.slide+xml"/>
  <Override PartName="/ppt/slideLayouts/slideLayout78.xml" ContentType="application/vnd.openxmlformats-officedocument.presentationml.slideLayout+xml"/>
  <Override PartName="/ppt/slideLayouts/slideLayout10.xml" ContentType="application/vnd.openxmlformats-officedocument.presentationml.slideLayout+xml"/>
  <Override PartName="/ppt/slides/slide29.xml" ContentType="application/vnd.openxmlformats-officedocument.presentationml.slide+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slideMasters/slideMaster8.xml" ContentType="application/vnd.openxmlformats-officedocument.presentationml.slideMaster+xml"/>
  <Override PartName="/ppt/slideLayouts/slideLayout16.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notesSlides/notesSlide3.xml" ContentType="application/vnd.openxmlformats-officedocument.presentationml.notesSlide+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4.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64.xml" ContentType="application/vnd.openxmlformats-officedocument.presentationml.slideLayout+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slideLayouts/slideLayout73.xml" ContentType="application/vnd.openxmlformats-officedocument.presentationml.slideLayout+xml"/>
  <Override PartName="/ppt/slides/slide24.xml" ContentType="application/vnd.openxmlformats-officedocument.presentationml.slide+xml"/>
  <Default Extension="bin" ContentType="application/vnd.openxmlformats-officedocument.presentationml.printerSettings"/>
  <Override PartName="/ppt/slideLayouts/slideLayout83.xml" ContentType="application/vnd.openxmlformats-officedocument.presentationml.slideLayout+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slideMasters/slideMaster3.xml" ContentType="application/vnd.openxmlformats-officedocument.presentationml.slideMaster+xml"/>
  <Override PartName="/ppt/tableStyles.xml" ContentType="application/vnd.openxmlformats-officedocument.presentationml.tableStyles+xml"/>
  <Override PartName="/ppt/slideLayouts/slideLayout69.xml" ContentType="application/vnd.openxmlformats-officedocument.presentationml.slideLayout+xml"/>
  <Override PartName="/ppt/slideLayouts/slideLayout92.xml" ContentType="application/vnd.openxmlformats-officedocument.presentationml.slideLayout+xml"/>
  <Override PartName="/ppt/slideLayouts/slideLayout79.xml" ContentType="application/vnd.openxmlformats-officedocument.presentationml.slideLayout+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app.xml" ContentType="application/vnd.openxmlformats-officedocument.extended-properties+xml"/>
  <Override PartName="/ppt/slideLayouts/slideLayout98.xml" ContentType="application/vnd.openxmlformats-officedocument.presentationml.slideLayout+xml"/>
  <Override PartName="/ppt/slideLayouts/slideLayout30.xml" ContentType="application/vnd.openxmlformats-officedocument.presentationml.slideLayout+xml"/>
  <Override PartName="/ppt/slideMasters/slideMaster9.xml" ContentType="application/vnd.openxmlformats-officedocument.presentationml.slideMaster+xml"/>
  <Override PartName="/docProps/core.xml" ContentType="application/vnd.openxmlformats-package.core-properties+xml"/>
  <Override PartName="/ppt/slideLayouts/slideLayout17.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notesSlides/notesSlide4.xml" ContentType="application/vnd.openxmlformats-officedocument.presentationml.notesSlid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55.xml" ContentType="application/vnd.openxmlformats-officedocument.presentationml.slideLayout+xml"/>
  <Override PartName="/ppt/slideLayouts/slideLayout1.xml" ContentType="application/vnd.openxmlformats-officedocument.presentationml.slideLayout+xml"/>
  <Override PartName="/ppt/theme/theme9.xml" ContentType="application/vnd.openxmlformats-officedocument.them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slideLayouts/slideLayout74.xml" ContentType="application/vnd.openxmlformats-officedocument.presentationml.slideLayout+xml"/>
  <Override PartName="/ppt/slides/slide25.xml" ContentType="application/vnd.openxmlformats-officedocument.presentationml.slide+xml"/>
  <Override PartName="/ppt/slideLayouts/slideLayout84.xml" ContentType="application/vnd.openxmlformats-officedocument.presentationml.slideLayout+xml"/>
  <Override PartName="/ppt/slides/slide34.xml" ContentType="application/vnd.openxmlformats-officedocument.presentationml.slide+xml"/>
  <Override PartName="/ppt/slideLayouts/slideLayout93.xml" ContentType="application/vnd.openxmlformats-officedocument.presentationml.slideLayout+xml"/>
  <Override PartName="/ppt/slides/slide6.xml" ContentType="application/vnd.openxmlformats-officedocument.presentationml.slide+xml"/>
  <Override PartName="/ppt/slideLayouts/slideLayout7.xml" ContentType="application/vnd.openxmlformats-officedocument.presentationml.slideLayout+xml"/>
  <Override PartName="/ppt/slideMasters/slideMaster4.xml" ContentType="application/vnd.openxmlformats-officedocument.presentationml.slideMaster+xml"/>
  <Default Extension="png" ContentType="image/png"/>
  <Override PartName="/ppt/slideLayouts/slideLayout12.xml" ContentType="application/vnd.openxmlformats-officedocument.presentationml.slideLayout+xml"/>
  <Override PartName="/ppt/slideLayouts/slideLayout89.xml" ContentType="application/vnd.openxmlformats-officedocument.presentationml.slideLayout+xml"/>
  <Override PartName="/ppt/slideLayouts/slideLayout21.xml" ContentType="application/vnd.openxmlformats-officedocument.presentationml.slideLayout+xml"/>
  <Override PartName="/ppt/slideLayouts/slideLayout99.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Layouts/slideLayout50.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27.xml" ContentType="application/vnd.openxmlformats-officedocument.presentationml.slideLayout+xml"/>
  <Override PartName="/ppt/notesSlides/notesSlide5.xml" ContentType="application/vnd.openxmlformats-officedocument.presentationml.notesSlide+xml"/>
  <Override PartName="/ppt/slides/slide10.xml" ContentType="application/vnd.openxmlformats-officedocument.presentationml.slide+xml"/>
  <Override PartName="/ppt/slideLayouts/slideLayout37.xml" ContentType="application/vnd.openxmlformats-officedocument.presentationml.slideLayout+xml"/>
  <Override PartName="/ppt/slides/slide20.xml" ContentType="application/vnd.openxmlformats-officedocument.presentationml.slide+xml"/>
  <Override PartName="/ppt/slideLayouts/slideLayout46.xml" ContentType="application/vnd.openxmlformats-officedocument.presentationml.slideLayout+xml"/>
  <Override PartName="/ppt/slides/slide1.xml" ContentType="application/vnd.openxmlformats-officedocument.presentationml.slide+xml"/>
  <Override PartName="/ppt/slideLayouts/slideLayout56.xml" ContentType="application/vnd.openxmlformats-officedocument.presentationml.slideLayout+xml"/>
  <Override PartName="/ppt/slideLayouts/slideLayout2.xml" ContentType="application/vnd.openxmlformats-officedocument.presentationml.slideLayout+xml"/>
  <Override PartName="/ppt/slideLayouts/slideLayout65.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slideLayouts/slideLayout75.xml" ContentType="application/vnd.openxmlformats-officedocument.presentationml.slideLayout+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slideLayouts/slideLayout85.xml" ContentType="application/vnd.openxmlformats-officedocument.presentationml.slideLayout+xml"/>
  <Override PartName="/ppt/slides/slide35.xml" ContentType="application/vnd.openxmlformats-officedocument.presentationml.slide+xml"/>
  <Override PartName="/ppt/slides/slide7.xml" ContentType="application/vnd.openxmlformats-officedocument.presentationml.slide+xml"/>
  <Override PartName="/ppt/slideLayouts/slideLayout94.xml" ContentType="application/vnd.openxmlformats-officedocument.presentationml.slideLayout+xml"/>
  <Override PartName="/ppt/slideLayouts/slideLayout8.xml" ContentType="application/vnd.openxmlformats-officedocument.presentationml.slideLayout+xml"/>
  <Override PartName="/ppt/slideMasters/slideMaster5.xml" ContentType="application/vnd.openxmlformats-officedocument.presentationml.slideMaster+xml"/>
  <Override PartName="/ppt/slideLayouts/slideLayout13.xml" ContentType="application/vnd.openxmlformats-officedocument.presentationml.slideLayout+xml"/>
  <Override PartName="/ppt/presProps.xml" ContentType="application/vnd.openxmlformats-officedocument.presentationml.presProps+xml"/>
  <Override PartName="/ppt/slideLayouts/slideLayout22.xml" ContentType="application/vnd.openxmlformats-officedocument.presentationml.slideLayout+xml"/>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1.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61.xml" ContentType="application/vnd.openxmlformats-officedocument.presentationml.slideLayout+xml"/>
  <Override PartName="/ppt/notesSlides/notesSlide6.xml" ContentType="application/vnd.openxmlformats-officedocument.presentationml.notesSlide+xml"/>
  <Override PartName="/ppt/slides/slide11.xml" ContentType="application/vnd.openxmlformats-officedocument.presentationml.slide+xml"/>
  <Override PartName="/ppt/slideLayouts/slideLayout70.xml" ContentType="application/vnd.openxmlformats-officedocument.presentationml.slideLayout+xml"/>
  <Override PartName="/ppt/slideLayouts/slideLayout38.xml" ContentType="application/vnd.openxmlformats-officedocument.presentationml.slideLayout+xml"/>
  <Override PartName="/ppt/theme/theme10.xml" ContentType="application/vnd.openxmlformats-officedocument.theme+xml"/>
  <Override PartName="/ppt/notesSlides/notesSlide10.xml" ContentType="application/vnd.openxmlformats-officedocument.presentationml.notesSlide+xml"/>
  <Override PartName="/ppt/slides/slide21.xml" ContentType="application/vnd.openxmlformats-officedocument.presentationml.slide+xml"/>
  <Override PartName="/ppt/slideLayouts/slideLayout47.xml" ContentType="application/vnd.openxmlformats-officedocument.presentationml.slideLayout+xml"/>
  <Override PartName="/ppt/slideLayouts/slideLayout80.xml" ContentType="application/vnd.openxmlformats-officedocument.presentationml.slideLayout+xml"/>
  <Override PartName="/ppt/slides/slide30.xml" ContentType="application/vnd.openxmlformats-officedocument.presentationml.slide+xml"/>
  <Override PartName="/ppt/slides/slide2.xml" ContentType="application/vnd.openxmlformats-officedocument.presentationml.slide+xml"/>
  <Override PartName="/ppt/slideLayouts/slideLayout57.xml" ContentType="application/vnd.openxmlformats-officedocument.presentationml.slideLayout+xml"/>
  <Override PartName="/ppt/slideLayouts/slideLayout3.xml" ContentType="application/vnd.openxmlformats-officedocument.presentationml.slideLayout+xml"/>
  <Override PartName="/ppt/slideLayouts/slideLayout66.xml" ContentType="application/vnd.openxmlformats-officedocument.presentationml.slideLayout+xml"/>
  <Override PartName="/ppt/slides/slide17.xml" ContentType="application/vnd.openxmlformats-officedocument.presentationml.slide+xml"/>
  <Override PartName="/ppt/slideLayouts/slideLayout76.xml" ContentType="application/vnd.openxmlformats-officedocument.presentationml.slideLayout+xml"/>
  <Override PartName="/ppt/slides/slide27.xml" ContentType="application/vnd.openxmlformats-officedocument.presentationml.slide+xml"/>
  <Override PartName="/ppt/slideLayouts/slideLayout86.xml" ContentType="application/vnd.openxmlformats-officedocument.presentationml.slideLayout+xml"/>
  <Override PartName="/ppt/slides/slide36.xml" ContentType="application/vnd.openxmlformats-officedocument.presentationml.slide+xml"/>
  <Override PartName="/ppt/slides/slide8.xml" ContentType="application/vnd.openxmlformats-officedocument.presentationml.slide+xml"/>
  <Override PartName="/ppt/slideLayouts/slideLayout95.xml" ContentType="application/vnd.openxmlformats-officedocument.presentationml.slideLayout+xml"/>
  <Override PartName="/ppt/slideLayouts/slideLayout9.xml" ContentType="application/vnd.openxmlformats-officedocument.presentationml.slideLayout+xml"/>
  <Override PartName="/ppt/slideMasters/slideMaster6.xml" ContentType="application/vnd.openxmlformats-officedocument.presentationml.slideMaster+xml"/>
  <Default Extension="pdf" ContentType="application/pdf"/>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62.xml" ContentType="application/vnd.openxmlformats-officedocument.presentationml.slideLayout+xml"/>
  <Override PartName="/ppt/notesSlides/notesSlide7.xml" ContentType="application/vnd.openxmlformats-officedocument.presentationml.notesSlide+xml"/>
  <Override PartName="/ppt/slides/slide12.xml" ContentType="application/vnd.openxmlformats-officedocument.presentationml.slide+xml"/>
  <Override PartName="/ppt/slideLayouts/slideLayout71.xml" ContentType="application/vnd.openxmlformats-officedocument.presentationml.slideLayout+xml"/>
  <Override PartName="/ppt/slideLayouts/slideLayout39.xml" ContentType="application/vnd.openxmlformats-officedocument.presentationml.slideLayout+xml"/>
  <Override PartName="/ppt/slides/slide22.xml" ContentType="application/vnd.openxmlformats-officedocument.presentationml.slide+xml"/>
  <Override PartName="/ppt/slideLayouts/slideLayout48.xml" ContentType="application/vnd.openxmlformats-officedocument.presentationml.slideLayout+xml"/>
  <Override PartName="/ppt/slideLayouts/slideLayout81.xml" ContentType="application/vnd.openxmlformats-officedocument.presentationml.slideLayout+xml"/>
  <Override PartName="/ppt/slides/slide31.xml" ContentType="application/vnd.openxmlformats-officedocument.presentationml.slide+xml"/>
  <Override PartName="/ppt/slides/slide3.xml" ContentType="application/vnd.openxmlformats-officedocument.presentationml.slide+xml"/>
  <Override PartName="/ppt/slideLayouts/slideLayout90.xml" ContentType="application/vnd.openxmlformats-officedocument.presentationml.slideLayout+xml"/>
  <Override PartName="/ppt/slideLayouts/slideLayout58.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3" r:id="rId1"/>
    <p:sldMasterId id="2147483654" r:id="rId2"/>
    <p:sldMasterId id="2147483655" r:id="rId3"/>
    <p:sldMasterId id="2147483657" r:id="rId4"/>
    <p:sldMasterId id="2147483659" r:id="rId5"/>
    <p:sldMasterId id="2147483660" r:id="rId6"/>
    <p:sldMasterId id="2147483661" r:id="rId7"/>
    <p:sldMasterId id="2147483829" r:id="rId8"/>
    <p:sldMasterId id="2147483859" r:id="rId9"/>
  </p:sldMasterIdLst>
  <p:notesMasterIdLst>
    <p:notesMasterId r:id="rId47"/>
  </p:notesMasterIdLst>
  <p:sldIdLst>
    <p:sldId id="256" r:id="rId10"/>
    <p:sldId id="275" r:id="rId11"/>
    <p:sldId id="277" r:id="rId12"/>
    <p:sldId id="281" r:id="rId13"/>
    <p:sldId id="286" r:id="rId14"/>
    <p:sldId id="287" r:id="rId15"/>
    <p:sldId id="278" r:id="rId16"/>
    <p:sldId id="282" r:id="rId17"/>
    <p:sldId id="276" r:id="rId18"/>
    <p:sldId id="257" r:id="rId19"/>
    <p:sldId id="258" r:id="rId20"/>
    <p:sldId id="259" r:id="rId21"/>
    <p:sldId id="265" r:id="rId22"/>
    <p:sldId id="296" r:id="rId23"/>
    <p:sldId id="289" r:id="rId24"/>
    <p:sldId id="279" r:id="rId25"/>
    <p:sldId id="260" r:id="rId26"/>
    <p:sldId id="268" r:id="rId27"/>
    <p:sldId id="283" r:id="rId28"/>
    <p:sldId id="261" r:id="rId29"/>
    <p:sldId id="273" r:id="rId30"/>
    <p:sldId id="269" r:id="rId31"/>
    <p:sldId id="262" r:id="rId32"/>
    <p:sldId id="270" r:id="rId33"/>
    <p:sldId id="263" r:id="rId34"/>
    <p:sldId id="284" r:id="rId35"/>
    <p:sldId id="264" r:id="rId36"/>
    <p:sldId id="267" r:id="rId37"/>
    <p:sldId id="285" r:id="rId38"/>
    <p:sldId id="266" r:id="rId39"/>
    <p:sldId id="272" r:id="rId40"/>
    <p:sldId id="290" r:id="rId41"/>
    <p:sldId id="291" r:id="rId42"/>
    <p:sldId id="292" r:id="rId43"/>
    <p:sldId id="293" r:id="rId44"/>
    <p:sldId id="295" r:id="rId45"/>
    <p:sldId id="294" r:id="rId46"/>
  </p:sldIdLst>
  <p:sldSz cx="13004800" cy="9753600"/>
  <p:notesSz cx="6858000" cy="9144000"/>
  <p:defaultTextStyle>
    <a:defPPr>
      <a:defRPr lang="en-US"/>
    </a:defPPr>
    <a:lvl1pPr algn="ctr" rtl="0" fontAlgn="base">
      <a:spcBef>
        <a:spcPct val="0"/>
      </a:spcBef>
      <a:spcAft>
        <a:spcPct val="0"/>
      </a:spcAft>
      <a:defRPr sz="4300" kern="1200">
        <a:solidFill>
          <a:srgbClr val="000000"/>
        </a:solidFill>
        <a:latin typeface="Gill Sans" charset="0"/>
        <a:ea typeface="ヒラギノ角ゴ ProN W3" charset="-128"/>
        <a:cs typeface="ヒラギノ角ゴ ProN W3" charset="-128"/>
        <a:sym typeface="Gill Sans" charset="0"/>
      </a:defRPr>
    </a:lvl1pPr>
    <a:lvl2pPr marL="457152" algn="ctr" rtl="0" fontAlgn="base">
      <a:spcBef>
        <a:spcPct val="0"/>
      </a:spcBef>
      <a:spcAft>
        <a:spcPct val="0"/>
      </a:spcAft>
      <a:defRPr sz="4300" kern="1200">
        <a:solidFill>
          <a:srgbClr val="000000"/>
        </a:solidFill>
        <a:latin typeface="Gill Sans" charset="0"/>
        <a:ea typeface="ヒラギノ角ゴ ProN W3" charset="-128"/>
        <a:cs typeface="ヒラギノ角ゴ ProN W3" charset="-128"/>
        <a:sym typeface="Gill Sans" charset="0"/>
      </a:defRPr>
    </a:lvl2pPr>
    <a:lvl3pPr marL="914307" algn="ctr" rtl="0" fontAlgn="base">
      <a:spcBef>
        <a:spcPct val="0"/>
      </a:spcBef>
      <a:spcAft>
        <a:spcPct val="0"/>
      </a:spcAft>
      <a:defRPr sz="4300" kern="1200">
        <a:solidFill>
          <a:srgbClr val="000000"/>
        </a:solidFill>
        <a:latin typeface="Gill Sans" charset="0"/>
        <a:ea typeface="ヒラギノ角ゴ ProN W3" charset="-128"/>
        <a:cs typeface="ヒラギノ角ゴ ProN W3" charset="-128"/>
        <a:sym typeface="Gill Sans" charset="0"/>
      </a:defRPr>
    </a:lvl3pPr>
    <a:lvl4pPr marL="1371460" algn="ctr" rtl="0" fontAlgn="base">
      <a:spcBef>
        <a:spcPct val="0"/>
      </a:spcBef>
      <a:spcAft>
        <a:spcPct val="0"/>
      </a:spcAft>
      <a:defRPr sz="4300" kern="1200">
        <a:solidFill>
          <a:srgbClr val="000000"/>
        </a:solidFill>
        <a:latin typeface="Gill Sans" charset="0"/>
        <a:ea typeface="ヒラギノ角ゴ ProN W3" charset="-128"/>
        <a:cs typeface="ヒラギノ角ゴ ProN W3" charset="-128"/>
        <a:sym typeface="Gill Sans" charset="0"/>
      </a:defRPr>
    </a:lvl4pPr>
    <a:lvl5pPr marL="1828612" algn="ctr" rtl="0" fontAlgn="base">
      <a:spcBef>
        <a:spcPct val="0"/>
      </a:spcBef>
      <a:spcAft>
        <a:spcPct val="0"/>
      </a:spcAft>
      <a:defRPr sz="4300" kern="1200">
        <a:solidFill>
          <a:srgbClr val="000000"/>
        </a:solidFill>
        <a:latin typeface="Gill Sans" charset="0"/>
        <a:ea typeface="ヒラギノ角ゴ ProN W3" charset="-128"/>
        <a:cs typeface="ヒラギノ角ゴ ProN W3" charset="-128"/>
        <a:sym typeface="Gill Sans" charset="0"/>
      </a:defRPr>
    </a:lvl5pPr>
    <a:lvl6pPr marL="2285767" algn="l" defTabSz="457152" rtl="0" eaLnBrk="1" latinLnBrk="0" hangingPunct="1">
      <a:defRPr sz="4300" kern="1200">
        <a:solidFill>
          <a:srgbClr val="000000"/>
        </a:solidFill>
        <a:latin typeface="Gill Sans" charset="0"/>
        <a:ea typeface="ヒラギノ角ゴ ProN W3" charset="-128"/>
        <a:cs typeface="ヒラギノ角ゴ ProN W3" charset="-128"/>
        <a:sym typeface="Gill Sans" charset="0"/>
      </a:defRPr>
    </a:lvl6pPr>
    <a:lvl7pPr marL="2742919" algn="l" defTabSz="457152" rtl="0" eaLnBrk="1" latinLnBrk="0" hangingPunct="1">
      <a:defRPr sz="4300" kern="1200">
        <a:solidFill>
          <a:srgbClr val="000000"/>
        </a:solidFill>
        <a:latin typeface="Gill Sans" charset="0"/>
        <a:ea typeface="ヒラギノ角ゴ ProN W3" charset="-128"/>
        <a:cs typeface="ヒラギノ角ゴ ProN W3" charset="-128"/>
        <a:sym typeface="Gill Sans" charset="0"/>
      </a:defRPr>
    </a:lvl7pPr>
    <a:lvl8pPr marL="3200072" algn="l" defTabSz="457152" rtl="0" eaLnBrk="1" latinLnBrk="0" hangingPunct="1">
      <a:defRPr sz="4300" kern="1200">
        <a:solidFill>
          <a:srgbClr val="000000"/>
        </a:solidFill>
        <a:latin typeface="Gill Sans" charset="0"/>
        <a:ea typeface="ヒラギノ角ゴ ProN W3" charset="-128"/>
        <a:cs typeface="ヒラギノ角ゴ ProN W3" charset="-128"/>
        <a:sym typeface="Gill Sans" charset="0"/>
      </a:defRPr>
    </a:lvl8pPr>
    <a:lvl9pPr marL="3657226" algn="l" defTabSz="457152" rtl="0" eaLnBrk="1" latinLnBrk="0" hangingPunct="1">
      <a:defRPr sz="4300" kern="1200">
        <a:solidFill>
          <a:srgbClr val="000000"/>
        </a:solidFill>
        <a:latin typeface="Gill Sans" charset="0"/>
        <a:ea typeface="ヒラギノ角ゴ ProN W3" charset="-128"/>
        <a:cs typeface="ヒラギノ角ゴ ProN W3" charset="-128"/>
        <a:sym typeface="Gill Sans"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26888" autoAdjust="0"/>
    <p:restoredTop sz="94660"/>
  </p:normalViewPr>
  <p:slideViewPr>
    <p:cSldViewPr>
      <p:cViewPr varScale="1">
        <p:scale>
          <a:sx n="77" d="100"/>
          <a:sy n="77" d="100"/>
        </p:scale>
        <p:origin x="-312" y="-104"/>
      </p:cViewPr>
      <p:guideLst>
        <p:guide orient="horz" pos="3072"/>
        <p:guide pos="4096"/>
      </p:guideLst>
    </p:cSldViewPr>
  </p:slideViewPr>
  <p:notesTextViewPr>
    <p:cViewPr>
      <p:scale>
        <a:sx n="100" d="100"/>
        <a:sy n="100" d="100"/>
      </p:scale>
      <p:origin x="0" y="0"/>
    </p:cViewPr>
  </p:notesTextViewPr>
  <p:sorterViewPr>
    <p:cViewPr>
      <p:scale>
        <a:sx n="150" d="100"/>
        <a:sy n="150" d="100"/>
      </p:scale>
      <p:origin x="0" y="2448"/>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slide" Target="slides/slide37.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 Id="rId44" Type="http://schemas.openxmlformats.org/officeDocument/2006/relationships/slide" Target="slides/slide35.xml"/><Relationship Id="rId45"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18AC2A-E587-3548-BEF8-447875199013}" type="datetimeFigureOut">
              <a:rPr lang="en-US" smtClean="0"/>
              <a:pPr/>
              <a:t>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C31D03-83D6-9547-92CE-8D11BAC2860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152" rtl="0" eaLnBrk="1" latinLnBrk="0" hangingPunct="1">
      <a:defRPr sz="1100" kern="1200">
        <a:solidFill>
          <a:schemeClr val="tx1"/>
        </a:solidFill>
        <a:latin typeface="+mn-lt"/>
        <a:ea typeface="+mn-ea"/>
        <a:cs typeface="+mn-cs"/>
      </a:defRPr>
    </a:lvl1pPr>
    <a:lvl2pPr marL="457152" algn="l" defTabSz="457152" rtl="0" eaLnBrk="1" latinLnBrk="0" hangingPunct="1">
      <a:defRPr sz="1100" kern="1200">
        <a:solidFill>
          <a:schemeClr val="tx1"/>
        </a:solidFill>
        <a:latin typeface="+mn-lt"/>
        <a:ea typeface="+mn-ea"/>
        <a:cs typeface="+mn-cs"/>
      </a:defRPr>
    </a:lvl2pPr>
    <a:lvl3pPr marL="914307" algn="l" defTabSz="457152" rtl="0" eaLnBrk="1" latinLnBrk="0" hangingPunct="1">
      <a:defRPr sz="1100" kern="1200">
        <a:solidFill>
          <a:schemeClr val="tx1"/>
        </a:solidFill>
        <a:latin typeface="+mn-lt"/>
        <a:ea typeface="+mn-ea"/>
        <a:cs typeface="+mn-cs"/>
      </a:defRPr>
    </a:lvl3pPr>
    <a:lvl4pPr marL="1371460" algn="l" defTabSz="457152" rtl="0" eaLnBrk="1" latinLnBrk="0" hangingPunct="1">
      <a:defRPr sz="1100" kern="1200">
        <a:solidFill>
          <a:schemeClr val="tx1"/>
        </a:solidFill>
        <a:latin typeface="+mn-lt"/>
        <a:ea typeface="+mn-ea"/>
        <a:cs typeface="+mn-cs"/>
      </a:defRPr>
    </a:lvl4pPr>
    <a:lvl5pPr marL="1828612" algn="l" defTabSz="457152" rtl="0" eaLnBrk="1" latinLnBrk="0" hangingPunct="1">
      <a:defRPr sz="1100" kern="1200">
        <a:solidFill>
          <a:schemeClr val="tx1"/>
        </a:solidFill>
        <a:latin typeface="+mn-lt"/>
        <a:ea typeface="+mn-ea"/>
        <a:cs typeface="+mn-cs"/>
      </a:defRPr>
    </a:lvl5pPr>
    <a:lvl6pPr marL="2285767" algn="l" defTabSz="457152" rtl="0" eaLnBrk="1" latinLnBrk="0" hangingPunct="1">
      <a:defRPr sz="1100" kern="1200">
        <a:solidFill>
          <a:schemeClr val="tx1"/>
        </a:solidFill>
        <a:latin typeface="+mn-lt"/>
        <a:ea typeface="+mn-ea"/>
        <a:cs typeface="+mn-cs"/>
      </a:defRPr>
    </a:lvl6pPr>
    <a:lvl7pPr marL="2742919" algn="l" defTabSz="457152" rtl="0" eaLnBrk="1" latinLnBrk="0" hangingPunct="1">
      <a:defRPr sz="1100" kern="1200">
        <a:solidFill>
          <a:schemeClr val="tx1"/>
        </a:solidFill>
        <a:latin typeface="+mn-lt"/>
        <a:ea typeface="+mn-ea"/>
        <a:cs typeface="+mn-cs"/>
      </a:defRPr>
    </a:lvl7pPr>
    <a:lvl8pPr marL="3200072" algn="l" defTabSz="457152" rtl="0" eaLnBrk="1" latinLnBrk="0" hangingPunct="1">
      <a:defRPr sz="1100" kern="1200">
        <a:solidFill>
          <a:schemeClr val="tx1"/>
        </a:solidFill>
        <a:latin typeface="+mn-lt"/>
        <a:ea typeface="+mn-ea"/>
        <a:cs typeface="+mn-cs"/>
      </a:defRPr>
    </a:lvl8pPr>
    <a:lvl9pPr marL="3657226" algn="l" defTabSz="45715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consider a student.  </a:t>
            </a:r>
            <a:endParaRPr lang="en-US" dirty="0"/>
          </a:p>
        </p:txBody>
      </p:sp>
      <p:sp>
        <p:nvSpPr>
          <p:cNvPr id="4" name="Slide Number Placeholder 3"/>
          <p:cNvSpPr>
            <a:spLocks noGrp="1"/>
          </p:cNvSpPr>
          <p:nvPr>
            <p:ph type="sldNum" sz="quarter" idx="10"/>
          </p:nvPr>
        </p:nvSpPr>
        <p:spPr/>
        <p:txBody>
          <a:bodyPr/>
          <a:lstStyle/>
          <a:p>
            <a:fld id="{56C31D03-83D6-9547-92CE-8D11BAC2860E}"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 talk</a:t>
            </a:r>
            <a:r>
              <a:rPr lang="en-US" baseline="0" dirty="0" smtClean="0"/>
              <a:t> about the alternatives, we will also identify needed resources to actually use the alternative discussed</a:t>
            </a:r>
            <a:endParaRPr lang="en-US" dirty="0"/>
          </a:p>
        </p:txBody>
      </p:sp>
      <p:sp>
        <p:nvSpPr>
          <p:cNvPr id="4" name="Slide Number Placeholder 3"/>
          <p:cNvSpPr>
            <a:spLocks noGrp="1"/>
          </p:cNvSpPr>
          <p:nvPr>
            <p:ph type="sldNum" sz="quarter" idx="10"/>
          </p:nvPr>
        </p:nvSpPr>
        <p:spPr/>
        <p:txBody>
          <a:bodyPr/>
          <a:lstStyle/>
          <a:p>
            <a:fld id="{56C31D03-83D6-9547-92CE-8D11BAC2860E}"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C31D03-83D6-9547-92CE-8D11BAC2860E}"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Paper</a:t>
            </a:r>
            <a:r>
              <a:rPr lang="en-US" baseline="0" dirty="0" smtClean="0"/>
              <a:t> texts can be converted to digital texts using a scanner and specialized software. </a:t>
            </a:r>
            <a:endParaRPr lang="en-US" dirty="0"/>
          </a:p>
        </p:txBody>
      </p:sp>
      <p:sp>
        <p:nvSpPr>
          <p:cNvPr id="4" name="Slide Number Placeholder 3"/>
          <p:cNvSpPr>
            <a:spLocks noGrp="1"/>
          </p:cNvSpPr>
          <p:nvPr>
            <p:ph type="sldNum" sz="quarter" idx="10"/>
          </p:nvPr>
        </p:nvSpPr>
        <p:spPr/>
        <p:txBody>
          <a:bodyPr/>
          <a:lstStyle/>
          <a:p>
            <a:fld id="{56C31D03-83D6-9547-92CE-8D11BAC2860E}" type="slidenum">
              <a:rPr lang="en-US" smtClean="0"/>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C31D03-83D6-9547-92CE-8D11BAC2860E}" type="slidenum">
              <a:rPr lang="en-US" smtClean="0"/>
              <a:pPr/>
              <a:t>27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Hopefully we will have an</a:t>
            </a:r>
            <a:r>
              <a:rPr lang="en-US" baseline="0" dirty="0" smtClean="0"/>
              <a:t> opportunity to celebrate success</a:t>
            </a:r>
            <a:endParaRPr lang="en-US" dirty="0"/>
          </a:p>
        </p:txBody>
      </p:sp>
      <p:sp>
        <p:nvSpPr>
          <p:cNvPr id="4" name="Slide Number Placeholder 3"/>
          <p:cNvSpPr>
            <a:spLocks noGrp="1"/>
          </p:cNvSpPr>
          <p:nvPr>
            <p:ph type="sldNum" sz="quarter" idx="10"/>
          </p:nvPr>
        </p:nvSpPr>
        <p:spPr/>
        <p:txBody>
          <a:bodyPr/>
          <a:lstStyle/>
          <a:p>
            <a:fld id="{56C31D03-83D6-9547-92CE-8D11BAC2860E}" type="slidenum">
              <a:rPr lang="en-US" smtClean="0"/>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can use two similar frameworks to help us consider digital texts.  DOIT and SETT.  </a:t>
            </a:r>
            <a:endParaRPr lang="en-US" dirty="0"/>
          </a:p>
        </p:txBody>
      </p:sp>
      <p:sp>
        <p:nvSpPr>
          <p:cNvPr id="4" name="Slide Number Placeholder 3"/>
          <p:cNvSpPr>
            <a:spLocks noGrp="1"/>
          </p:cNvSpPr>
          <p:nvPr>
            <p:ph type="sldNum" sz="quarter" idx="10"/>
          </p:nvPr>
        </p:nvSpPr>
        <p:spPr/>
        <p:txBody>
          <a:bodyPr/>
          <a:lstStyle/>
          <a:p>
            <a:fld id="{56C31D03-83D6-9547-92CE-8D11BAC2860E}"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DOIT we first describe</a:t>
            </a:r>
            <a:r>
              <a:rPr lang="en-US" baseline="0" dirty="0" smtClean="0"/>
              <a:t> the goal.  This compares to the </a:t>
            </a:r>
            <a:r>
              <a:rPr lang="en-US" baseline="0" dirty="0" err="1" smtClean="0"/>
              <a:t>SETT’s</a:t>
            </a:r>
            <a:r>
              <a:rPr lang="en-US" baseline="0" dirty="0" smtClean="0"/>
              <a:t> first three parts. </a:t>
            </a:r>
            <a:endParaRPr lang="en-US" dirty="0"/>
          </a:p>
        </p:txBody>
      </p:sp>
      <p:sp>
        <p:nvSpPr>
          <p:cNvPr id="4" name="Slide Number Placeholder 3"/>
          <p:cNvSpPr>
            <a:spLocks noGrp="1"/>
          </p:cNvSpPr>
          <p:nvPr>
            <p:ph type="sldNum" sz="quarter" idx="10"/>
          </p:nvPr>
        </p:nvSpPr>
        <p:spPr/>
        <p:txBody>
          <a:bodyPr/>
          <a:lstStyle/>
          <a:p>
            <a:fld id="{56C31D03-83D6-9547-92CE-8D11BAC2860E}"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we have a representative social studies text. </a:t>
            </a:r>
            <a:endParaRPr lang="en-US" dirty="0"/>
          </a:p>
        </p:txBody>
      </p:sp>
      <p:sp>
        <p:nvSpPr>
          <p:cNvPr id="4" name="Slide Number Placeholder 3"/>
          <p:cNvSpPr>
            <a:spLocks noGrp="1"/>
          </p:cNvSpPr>
          <p:nvPr>
            <p:ph type="sldNum" sz="quarter" idx="10"/>
          </p:nvPr>
        </p:nvSpPr>
        <p:spPr/>
        <p:txBody>
          <a:bodyPr/>
          <a:lstStyle/>
          <a:p>
            <a:fld id="{56C31D03-83D6-9547-92CE-8D11BAC2860E}"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primary goal is comprehension.  As Sarah struggles with parts of the reading process, she is receiving instruction to assist her.  Yet, when she needs to process text for content and comprehension, she may need to utilize assistive technology. </a:t>
            </a:r>
            <a:endParaRPr lang="en-US" dirty="0"/>
          </a:p>
        </p:txBody>
      </p:sp>
      <p:sp>
        <p:nvSpPr>
          <p:cNvPr id="4" name="Slide Number Placeholder 3"/>
          <p:cNvSpPr>
            <a:spLocks noGrp="1"/>
          </p:cNvSpPr>
          <p:nvPr>
            <p:ph type="sldNum" sz="quarter" idx="10"/>
          </p:nvPr>
        </p:nvSpPr>
        <p:spPr/>
        <p:txBody>
          <a:bodyPr/>
          <a:lstStyle/>
          <a:p>
            <a:fld id="{56C31D03-83D6-9547-92CE-8D11BAC2860E}"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a:t>
            </a:r>
            <a:endParaRPr lang="en-US" dirty="0"/>
          </a:p>
        </p:txBody>
      </p:sp>
      <p:sp>
        <p:nvSpPr>
          <p:cNvPr id="4" name="Slide Number Placeholder 3"/>
          <p:cNvSpPr>
            <a:spLocks noGrp="1"/>
          </p:cNvSpPr>
          <p:nvPr>
            <p:ph type="sldNum" sz="quarter" idx="10"/>
          </p:nvPr>
        </p:nvSpPr>
        <p:spPr/>
        <p:txBody>
          <a:bodyPr/>
          <a:lstStyle/>
          <a:p>
            <a:fld id="{56C31D03-83D6-9547-92CE-8D11BAC2860E}"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aid in</a:t>
            </a:r>
            <a:r>
              <a:rPr lang="en-US" baseline="0" dirty="0" smtClean="0"/>
              <a:t> the goal of reading comprehension we must choose from a range of alternatives. We narrow our search towards digital text tools. </a:t>
            </a:r>
            <a:endParaRPr lang="en-US" dirty="0"/>
          </a:p>
        </p:txBody>
      </p:sp>
      <p:sp>
        <p:nvSpPr>
          <p:cNvPr id="4" name="Slide Number Placeholder 3"/>
          <p:cNvSpPr>
            <a:spLocks noGrp="1"/>
          </p:cNvSpPr>
          <p:nvPr>
            <p:ph type="sldNum" sz="quarter" idx="10"/>
          </p:nvPr>
        </p:nvSpPr>
        <p:spPr/>
        <p:txBody>
          <a:bodyPr/>
          <a:lstStyle/>
          <a:p>
            <a:fld id="{56C31D03-83D6-9547-92CE-8D11BAC2860E}"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 match support for the</a:t>
            </a:r>
            <a:r>
              <a:rPr lang="en-US" baseline="0" dirty="0" smtClean="0"/>
              <a:t> comprehension strategies mentioned through various digital text features.  </a:t>
            </a:r>
            <a:endParaRPr lang="en-US" dirty="0"/>
          </a:p>
        </p:txBody>
      </p:sp>
      <p:sp>
        <p:nvSpPr>
          <p:cNvPr id="4" name="Slide Number Placeholder 3"/>
          <p:cNvSpPr>
            <a:spLocks noGrp="1"/>
          </p:cNvSpPr>
          <p:nvPr>
            <p:ph type="sldNum" sz="quarter" idx="10"/>
          </p:nvPr>
        </p:nvSpPr>
        <p:spPr/>
        <p:txBody>
          <a:bodyPr/>
          <a:lstStyle/>
          <a:p>
            <a:fld id="{56C31D03-83D6-9547-92CE-8D11BAC2860E}"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a:t>
            </a:r>
            <a:r>
              <a:rPr lang="en-US" baseline="0" dirty="0" smtClean="0"/>
              <a:t> UDL?</a:t>
            </a:r>
            <a:endParaRPr lang="en-US" dirty="0"/>
          </a:p>
        </p:txBody>
      </p:sp>
      <p:sp>
        <p:nvSpPr>
          <p:cNvPr id="4" name="Slide Number Placeholder 3"/>
          <p:cNvSpPr>
            <a:spLocks noGrp="1"/>
          </p:cNvSpPr>
          <p:nvPr>
            <p:ph type="sldNum" sz="quarter" idx="10"/>
          </p:nvPr>
        </p:nvSpPr>
        <p:spPr/>
        <p:txBody>
          <a:bodyPr/>
          <a:lstStyle/>
          <a:p>
            <a:fld id="{56C31D03-83D6-9547-92CE-8D11BAC2860E}"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8"/>
            <a:ext cx="9102726" cy="2492375"/>
          </a:xfrm>
          <a:prstGeom prst="rect">
            <a:avLst/>
          </a:prstGeom>
        </p:spPr>
        <p:txBody>
          <a:bodyPr vert="horz" lIns="91430" tIns="45715" rIns="91430" bIns="45715"/>
          <a:lstStyle>
            <a:lvl1pPr marL="0" indent="0" algn="ctr">
              <a:buNone/>
              <a:defRPr/>
            </a:lvl1pPr>
            <a:lvl2pPr marL="457152" indent="0" algn="ctr">
              <a:buNone/>
              <a:defRPr/>
            </a:lvl2pPr>
            <a:lvl3pPr marL="914307" indent="0" algn="ctr">
              <a:buNone/>
              <a:defRPr/>
            </a:lvl3pPr>
            <a:lvl4pPr marL="1371460" indent="0" algn="ctr">
              <a:buNone/>
              <a:defRPr/>
            </a:lvl4pPr>
            <a:lvl5pPr marL="1828612" indent="0" algn="ctr">
              <a:buNone/>
              <a:defRPr/>
            </a:lvl5pPr>
            <a:lvl6pPr marL="2285767" indent="0" algn="ctr">
              <a:buNone/>
              <a:defRPr/>
            </a:lvl6pPr>
            <a:lvl7pPr marL="2742919" indent="0" algn="ctr">
              <a:buNone/>
              <a:defRPr/>
            </a:lvl7pPr>
            <a:lvl8pPr marL="3200072" indent="0" algn="ctr">
              <a:buNone/>
              <a:defRPr/>
            </a:lvl8pPr>
            <a:lvl9pPr marL="3657226"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78"/>
            <a:ext cx="11703050" cy="6435725"/>
          </a:xfrm>
          <a:prstGeom prst="rect">
            <a:avLst/>
          </a:prstGeom>
        </p:spPr>
        <p:txBody>
          <a:bodyPr vert="eaVert" lIns="91430" tIns="45715" rIns="91430"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DF635AF-4403-4218-9245-38A6CE2F172F}" type="datetime1">
              <a:rPr lang="en-US" smtClean="0"/>
              <a:pPr/>
              <a:t>10/25/2007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E4600-0381-4CF3-88F2-7ED7D2E3F9C8}" type="slidenum">
              <a:rPr lang="en-US" smtClean="0"/>
              <a:pPr/>
              <a:t>‹#›</a:t>
            </a:fld>
            <a:endParaRPr lang="en-US"/>
          </a:p>
        </p:txBody>
      </p:sp>
      <p:grpSp>
        <p:nvGrpSpPr>
          <p:cNvPr id="7" name="Group 6"/>
          <p:cNvGrpSpPr/>
          <p:nvPr/>
        </p:nvGrpSpPr>
        <p:grpSpPr>
          <a:xfrm>
            <a:off x="0" y="2253041"/>
            <a:ext cx="13004800" cy="64414"/>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747022" y="866988"/>
            <a:ext cx="2257778" cy="784577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50240" y="866988"/>
            <a:ext cx="9428480" cy="78457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10747021" y="9040143"/>
            <a:ext cx="1633037" cy="519289"/>
          </a:xfrm>
        </p:spPr>
        <p:txBody>
          <a:bodyPr/>
          <a:lstStyle/>
          <a:p>
            <a:fld id="{2874A4D0-649C-4517-8BE0-6FF5979CF94D}" type="datetime1">
              <a:rPr lang="en-US" smtClean="0"/>
              <a:pPr/>
              <a:t>10/25/2007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E4600-0381-4CF3-88F2-7ED7D2E3F9C8}" type="slidenum">
              <a:rPr lang="en-US" smtClean="0"/>
              <a:pPr/>
              <a:t>‹#›</a:t>
            </a:fld>
            <a:endParaRPr lang="en-US"/>
          </a:p>
        </p:txBody>
      </p:sp>
      <p:grpSp>
        <p:nvGrpSpPr>
          <p:cNvPr id="7" name="Group 6"/>
          <p:cNvGrpSpPr/>
          <p:nvPr/>
        </p:nvGrpSpPr>
        <p:grpSpPr>
          <a:xfrm rot="5400000">
            <a:off x="5781703" y="4844594"/>
            <a:ext cx="9753600" cy="64414"/>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6"/>
            <a:ext cx="2925761" cy="67913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76"/>
            <a:ext cx="8624887" cy="6791324"/>
          </a:xfrm>
          <a:prstGeom prst="rect">
            <a:avLst/>
          </a:prstGeom>
        </p:spPr>
        <p:txBody>
          <a:bodyPr vert="eaVert" lIns="91430" tIns="45715" rIns="91430"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8"/>
            <a:ext cx="9102726" cy="2492375"/>
          </a:xfrm>
        </p:spPr>
        <p:txBody>
          <a:bodyPr/>
          <a:lstStyle>
            <a:lvl1pPr marL="0" indent="0" algn="ctr">
              <a:buNone/>
              <a:defRPr/>
            </a:lvl1pPr>
            <a:lvl2pPr marL="457152" indent="0" algn="ctr">
              <a:buNone/>
              <a:defRPr/>
            </a:lvl2pPr>
            <a:lvl3pPr marL="914307" indent="0" algn="ctr">
              <a:buNone/>
              <a:defRPr/>
            </a:lvl3pPr>
            <a:lvl4pPr marL="1371460" indent="0" algn="ctr">
              <a:buNone/>
              <a:defRPr/>
            </a:lvl4pPr>
            <a:lvl5pPr marL="1828612" indent="0" algn="ctr">
              <a:buNone/>
              <a:defRPr/>
            </a:lvl5pPr>
            <a:lvl6pPr marL="2285767" indent="0" algn="ctr">
              <a:buNone/>
              <a:defRPr/>
            </a:lvl6pPr>
            <a:lvl7pPr marL="2742919" indent="0" algn="ctr">
              <a:buNone/>
              <a:defRPr/>
            </a:lvl7pPr>
            <a:lvl8pPr marL="3200072" indent="0" algn="ctr">
              <a:buNone/>
              <a:defRPr/>
            </a:lvl8pPr>
            <a:lvl9pPr marL="3657226"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152" indent="0">
              <a:buNone/>
              <a:defRPr sz="1800"/>
            </a:lvl2pPr>
            <a:lvl3pPr marL="914307" indent="0">
              <a:buNone/>
              <a:defRPr sz="1600"/>
            </a:lvl3pPr>
            <a:lvl4pPr marL="1371460" indent="0">
              <a:buNone/>
              <a:defRPr sz="1400"/>
            </a:lvl4pPr>
            <a:lvl5pPr marL="1828612" indent="0">
              <a:buNone/>
              <a:defRPr sz="1400"/>
            </a:lvl5pPr>
            <a:lvl6pPr marL="2285767" indent="0">
              <a:buNone/>
              <a:defRPr sz="1400"/>
            </a:lvl6pPr>
            <a:lvl7pPr marL="2742919" indent="0">
              <a:buNone/>
              <a:defRPr sz="1400"/>
            </a:lvl7pPr>
            <a:lvl8pPr marL="3200072" indent="0">
              <a:buNone/>
              <a:defRPr sz="1400"/>
            </a:lvl8pPr>
            <a:lvl9pPr marL="3657226" indent="0">
              <a:buNone/>
              <a:defRPr sz="1400"/>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4787902"/>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4787902"/>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152" indent="0">
              <a:buNone/>
              <a:defRPr sz="2000" b="1"/>
            </a:lvl2pPr>
            <a:lvl3pPr marL="914307" indent="0">
              <a:buNone/>
              <a:defRPr sz="1800" b="1"/>
            </a:lvl3pPr>
            <a:lvl4pPr marL="1371460" indent="0">
              <a:buNone/>
              <a:defRPr sz="1600" b="1"/>
            </a:lvl4pPr>
            <a:lvl5pPr marL="1828612" indent="0">
              <a:buNone/>
              <a:defRPr sz="1600" b="1"/>
            </a:lvl5pPr>
            <a:lvl6pPr marL="2285767" indent="0">
              <a:buNone/>
              <a:defRPr sz="1600" b="1"/>
            </a:lvl6pPr>
            <a:lvl7pPr marL="2742919"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152" indent="0">
              <a:buNone/>
              <a:defRPr sz="2000" b="1"/>
            </a:lvl2pPr>
            <a:lvl3pPr marL="914307" indent="0">
              <a:buNone/>
              <a:defRPr sz="1800" b="1"/>
            </a:lvl3pPr>
            <a:lvl4pPr marL="1371460" indent="0">
              <a:buNone/>
              <a:defRPr sz="1600" b="1"/>
            </a:lvl4pPr>
            <a:lvl5pPr marL="1828612" indent="0">
              <a:buNone/>
              <a:defRPr sz="1600" b="1"/>
            </a:lvl5pPr>
            <a:lvl6pPr marL="2285767" indent="0">
              <a:buNone/>
              <a:defRPr sz="1600" b="1"/>
            </a:lvl6pPr>
            <a:lvl7pPr marL="2742919"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8" y="388941"/>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8" y="2041526"/>
            <a:ext cx="4278313" cy="6670674"/>
          </a:xfrm>
        </p:spPr>
        <p:txBody>
          <a:bodyPr/>
          <a:lstStyle>
            <a:lvl1pPr marL="0" indent="0">
              <a:buNone/>
              <a:defRPr sz="1400"/>
            </a:lvl1pPr>
            <a:lvl2pPr marL="457152" indent="0">
              <a:buNone/>
              <a:defRPr sz="1100"/>
            </a:lvl2pPr>
            <a:lvl3pPr marL="914307" indent="0">
              <a:buNone/>
              <a:defRPr sz="1000"/>
            </a:lvl3pPr>
            <a:lvl4pPr marL="1371460" indent="0">
              <a:buNone/>
              <a:defRPr sz="900"/>
            </a:lvl4pPr>
            <a:lvl5pPr marL="1828612" indent="0">
              <a:buNone/>
              <a:defRPr sz="900"/>
            </a:lvl5pPr>
            <a:lvl6pPr marL="2285767" indent="0">
              <a:buNone/>
              <a:defRPr sz="900"/>
            </a:lvl6pPr>
            <a:lvl7pPr marL="2742919" indent="0">
              <a:buNone/>
              <a:defRPr sz="900"/>
            </a:lvl7pPr>
            <a:lvl8pPr marL="3200072" indent="0">
              <a:buNone/>
              <a:defRPr sz="900"/>
            </a:lvl8pPr>
            <a:lvl9pPr marL="3657226"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6" y="2276478"/>
            <a:ext cx="11703050" cy="6435725"/>
          </a:xfrm>
          <a:prstGeom prst="rect">
            <a:avLst/>
          </a:prstGeom>
        </p:spPr>
        <p:txBody>
          <a:bodyPr vert="horz" lIns="91430" tIns="45715" rIns="91430"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7" y="6827839"/>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7" y="871538"/>
            <a:ext cx="7802563" cy="5851526"/>
          </a:xfrm>
        </p:spPr>
        <p:txBody>
          <a:bodyPr/>
          <a:lstStyle>
            <a:lvl1pPr marL="0" indent="0">
              <a:buNone/>
              <a:defRPr sz="3100"/>
            </a:lvl1pPr>
            <a:lvl2pPr marL="457152" indent="0">
              <a:buNone/>
              <a:defRPr sz="2800"/>
            </a:lvl2pPr>
            <a:lvl3pPr marL="914307" indent="0">
              <a:buNone/>
              <a:defRPr sz="2400"/>
            </a:lvl3pPr>
            <a:lvl4pPr marL="1371460" indent="0">
              <a:buNone/>
              <a:defRPr sz="2000"/>
            </a:lvl4pPr>
            <a:lvl5pPr marL="1828612" indent="0">
              <a:buNone/>
              <a:defRPr sz="2000"/>
            </a:lvl5pPr>
            <a:lvl6pPr marL="2285767" indent="0">
              <a:buNone/>
              <a:defRPr sz="2000"/>
            </a:lvl6pPr>
            <a:lvl7pPr marL="2742919" indent="0">
              <a:buNone/>
              <a:defRPr sz="2000"/>
            </a:lvl7pPr>
            <a:lvl8pPr marL="3200072" indent="0">
              <a:buNone/>
              <a:defRPr sz="2000"/>
            </a:lvl8pPr>
            <a:lvl9pPr marL="3657226"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7" y="7634290"/>
            <a:ext cx="7802563" cy="1144587"/>
          </a:xfrm>
        </p:spPr>
        <p:txBody>
          <a:bodyPr/>
          <a:lstStyle>
            <a:lvl1pPr marL="0" indent="0">
              <a:buNone/>
              <a:defRPr sz="1400"/>
            </a:lvl1pPr>
            <a:lvl2pPr marL="457152" indent="0">
              <a:buNone/>
              <a:defRPr sz="1100"/>
            </a:lvl2pPr>
            <a:lvl3pPr marL="914307" indent="0">
              <a:buNone/>
              <a:defRPr sz="1000"/>
            </a:lvl3pPr>
            <a:lvl4pPr marL="1371460" indent="0">
              <a:buNone/>
              <a:defRPr sz="900"/>
            </a:lvl4pPr>
            <a:lvl5pPr marL="1828612" indent="0">
              <a:buNone/>
              <a:defRPr sz="900"/>
            </a:lvl5pPr>
            <a:lvl6pPr marL="2285767" indent="0">
              <a:buNone/>
              <a:defRPr sz="900"/>
            </a:lvl6pPr>
            <a:lvl7pPr marL="2742919" indent="0">
              <a:buNone/>
              <a:defRPr sz="900"/>
            </a:lvl7pPr>
            <a:lvl8pPr marL="3200072" indent="0">
              <a:buNone/>
              <a:defRPr sz="900"/>
            </a:lvl8pPr>
            <a:lvl9pPr marL="3657226"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2" y="1409699"/>
            <a:ext cx="1466850" cy="66802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1" y="1409699"/>
            <a:ext cx="4248149" cy="6680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8"/>
            <a:ext cx="9102726" cy="2492375"/>
          </a:xfrm>
        </p:spPr>
        <p:txBody>
          <a:bodyPr/>
          <a:lstStyle>
            <a:lvl1pPr marL="0" indent="0" algn="ctr">
              <a:buNone/>
              <a:defRPr/>
            </a:lvl1pPr>
            <a:lvl2pPr marL="457152" indent="0" algn="ctr">
              <a:buNone/>
              <a:defRPr/>
            </a:lvl2pPr>
            <a:lvl3pPr marL="914307" indent="0" algn="ctr">
              <a:buNone/>
              <a:defRPr/>
            </a:lvl3pPr>
            <a:lvl4pPr marL="1371460" indent="0" algn="ctr">
              <a:buNone/>
              <a:defRPr/>
            </a:lvl4pPr>
            <a:lvl5pPr marL="1828612" indent="0" algn="ctr">
              <a:buNone/>
              <a:defRPr/>
            </a:lvl5pPr>
            <a:lvl6pPr marL="2285767" indent="0" algn="ctr">
              <a:buNone/>
              <a:defRPr/>
            </a:lvl6pPr>
            <a:lvl7pPr marL="2742919" indent="0" algn="ctr">
              <a:buNone/>
              <a:defRPr/>
            </a:lvl7pPr>
            <a:lvl8pPr marL="3200072" indent="0" algn="ctr">
              <a:buNone/>
              <a:defRPr/>
            </a:lvl8pPr>
            <a:lvl9pPr marL="3657226" indent="0" algn="ctr">
              <a:buNone/>
              <a:defRPr/>
            </a:lvl9pPr>
          </a:lstStyle>
          <a:p>
            <a:r>
              <a:rPr lang="en-US" smtClean="0"/>
              <a:t>Click to edit Master subtitle style</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152" indent="0">
              <a:buNone/>
              <a:defRPr sz="1800"/>
            </a:lvl2pPr>
            <a:lvl3pPr marL="914307" indent="0">
              <a:buNone/>
              <a:defRPr sz="1600"/>
            </a:lvl3pPr>
            <a:lvl4pPr marL="1371460" indent="0">
              <a:buNone/>
              <a:defRPr sz="1400"/>
            </a:lvl4pPr>
            <a:lvl5pPr marL="1828612" indent="0">
              <a:buNone/>
              <a:defRPr sz="1400"/>
            </a:lvl5pPr>
            <a:lvl6pPr marL="2285767" indent="0">
              <a:buNone/>
              <a:defRPr sz="1400"/>
            </a:lvl6pPr>
            <a:lvl7pPr marL="2742919" indent="0">
              <a:buNone/>
              <a:defRPr sz="1400"/>
            </a:lvl7pPr>
            <a:lvl8pPr marL="3200072" indent="0">
              <a:buNone/>
              <a:defRPr sz="1400"/>
            </a:lvl8pPr>
            <a:lvl9pPr marL="3657226" indent="0">
              <a:buNone/>
              <a:defRPr sz="1400"/>
            </a:lvl9pPr>
          </a:lstStyle>
          <a:p>
            <a:pPr lvl="0"/>
            <a:r>
              <a:rPr lang="en-US"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4787902"/>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4787902"/>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152" indent="0">
              <a:buNone/>
              <a:defRPr sz="2000" b="1"/>
            </a:lvl2pPr>
            <a:lvl3pPr marL="914307" indent="0">
              <a:buNone/>
              <a:defRPr sz="1800" b="1"/>
            </a:lvl3pPr>
            <a:lvl4pPr marL="1371460" indent="0">
              <a:buNone/>
              <a:defRPr sz="1600" b="1"/>
            </a:lvl4pPr>
            <a:lvl5pPr marL="1828612" indent="0">
              <a:buNone/>
              <a:defRPr sz="1600" b="1"/>
            </a:lvl5pPr>
            <a:lvl6pPr marL="2285767" indent="0">
              <a:buNone/>
              <a:defRPr sz="1600" b="1"/>
            </a:lvl6pPr>
            <a:lvl7pPr marL="2742919"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152" indent="0">
              <a:buNone/>
              <a:defRPr sz="2000" b="1"/>
            </a:lvl2pPr>
            <a:lvl3pPr marL="914307" indent="0">
              <a:buNone/>
              <a:defRPr sz="1800" b="1"/>
            </a:lvl3pPr>
            <a:lvl4pPr marL="1371460" indent="0">
              <a:buNone/>
              <a:defRPr sz="1600" b="1"/>
            </a:lvl4pPr>
            <a:lvl5pPr marL="1828612" indent="0">
              <a:buNone/>
              <a:defRPr sz="1600" b="1"/>
            </a:lvl5pPr>
            <a:lvl6pPr marL="2285767" indent="0">
              <a:buNone/>
              <a:defRPr sz="1600" b="1"/>
            </a:lvl6pPr>
            <a:lvl7pPr marL="2742919"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a:prstGeom prst="rect">
            <a:avLst/>
          </a:prstGeom>
        </p:spPr>
        <p:txBody>
          <a:bodyPr vert="horz" lIns="91430" tIns="45715" rIns="91430" bIns="45715" anchor="b"/>
          <a:lstStyle>
            <a:lvl1pPr marL="0" indent="0">
              <a:buNone/>
              <a:defRPr sz="2000"/>
            </a:lvl1pPr>
            <a:lvl2pPr marL="457152" indent="0">
              <a:buNone/>
              <a:defRPr sz="1800"/>
            </a:lvl2pPr>
            <a:lvl3pPr marL="914307" indent="0">
              <a:buNone/>
              <a:defRPr sz="1600"/>
            </a:lvl3pPr>
            <a:lvl4pPr marL="1371460" indent="0">
              <a:buNone/>
              <a:defRPr sz="1400"/>
            </a:lvl4pPr>
            <a:lvl5pPr marL="1828612" indent="0">
              <a:buNone/>
              <a:defRPr sz="1400"/>
            </a:lvl5pPr>
            <a:lvl6pPr marL="2285767" indent="0">
              <a:buNone/>
              <a:defRPr sz="1400"/>
            </a:lvl6pPr>
            <a:lvl7pPr marL="2742919" indent="0">
              <a:buNone/>
              <a:defRPr sz="1400"/>
            </a:lvl7pPr>
            <a:lvl8pPr marL="3200072" indent="0">
              <a:buNone/>
              <a:defRPr sz="1400"/>
            </a:lvl8pPr>
            <a:lvl9pPr marL="3657226"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8" y="388941"/>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8" y="2041526"/>
            <a:ext cx="4278313" cy="6670674"/>
          </a:xfrm>
        </p:spPr>
        <p:txBody>
          <a:bodyPr/>
          <a:lstStyle>
            <a:lvl1pPr marL="0" indent="0">
              <a:buNone/>
              <a:defRPr sz="1400"/>
            </a:lvl1pPr>
            <a:lvl2pPr marL="457152" indent="0">
              <a:buNone/>
              <a:defRPr sz="1100"/>
            </a:lvl2pPr>
            <a:lvl3pPr marL="914307" indent="0">
              <a:buNone/>
              <a:defRPr sz="1000"/>
            </a:lvl3pPr>
            <a:lvl4pPr marL="1371460" indent="0">
              <a:buNone/>
              <a:defRPr sz="900"/>
            </a:lvl4pPr>
            <a:lvl5pPr marL="1828612" indent="0">
              <a:buNone/>
              <a:defRPr sz="900"/>
            </a:lvl5pPr>
            <a:lvl6pPr marL="2285767" indent="0">
              <a:buNone/>
              <a:defRPr sz="900"/>
            </a:lvl6pPr>
            <a:lvl7pPr marL="2742919" indent="0">
              <a:buNone/>
              <a:defRPr sz="900"/>
            </a:lvl7pPr>
            <a:lvl8pPr marL="3200072" indent="0">
              <a:buNone/>
              <a:defRPr sz="900"/>
            </a:lvl8pPr>
            <a:lvl9pPr marL="3657226" indent="0">
              <a:buNone/>
              <a:defRPr sz="900"/>
            </a:lvl9pPr>
          </a:lstStyle>
          <a:p>
            <a:pPr lvl="0"/>
            <a:r>
              <a:rPr lang="en-US"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7" y="6827839"/>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7" y="871538"/>
            <a:ext cx="7802563" cy="5851526"/>
          </a:xfrm>
        </p:spPr>
        <p:txBody>
          <a:bodyPr/>
          <a:lstStyle>
            <a:lvl1pPr marL="0" indent="0">
              <a:buNone/>
              <a:defRPr sz="3100"/>
            </a:lvl1pPr>
            <a:lvl2pPr marL="457152" indent="0">
              <a:buNone/>
              <a:defRPr sz="2800"/>
            </a:lvl2pPr>
            <a:lvl3pPr marL="914307" indent="0">
              <a:buNone/>
              <a:defRPr sz="2400"/>
            </a:lvl3pPr>
            <a:lvl4pPr marL="1371460" indent="0">
              <a:buNone/>
              <a:defRPr sz="2000"/>
            </a:lvl4pPr>
            <a:lvl5pPr marL="1828612" indent="0">
              <a:buNone/>
              <a:defRPr sz="2000"/>
            </a:lvl5pPr>
            <a:lvl6pPr marL="2285767" indent="0">
              <a:buNone/>
              <a:defRPr sz="2000"/>
            </a:lvl6pPr>
            <a:lvl7pPr marL="2742919" indent="0">
              <a:buNone/>
              <a:defRPr sz="2000"/>
            </a:lvl7pPr>
            <a:lvl8pPr marL="3200072" indent="0">
              <a:buNone/>
              <a:defRPr sz="2000"/>
            </a:lvl8pPr>
            <a:lvl9pPr marL="3657226"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7" y="7634290"/>
            <a:ext cx="7802563" cy="1144587"/>
          </a:xfrm>
        </p:spPr>
        <p:txBody>
          <a:bodyPr/>
          <a:lstStyle>
            <a:lvl1pPr marL="0" indent="0">
              <a:buNone/>
              <a:defRPr sz="1400"/>
            </a:lvl1pPr>
            <a:lvl2pPr marL="457152" indent="0">
              <a:buNone/>
              <a:defRPr sz="1100"/>
            </a:lvl2pPr>
            <a:lvl3pPr marL="914307" indent="0">
              <a:buNone/>
              <a:defRPr sz="1000"/>
            </a:lvl3pPr>
            <a:lvl4pPr marL="1371460" indent="0">
              <a:buNone/>
              <a:defRPr sz="900"/>
            </a:lvl4pPr>
            <a:lvl5pPr marL="1828612" indent="0">
              <a:buNone/>
              <a:defRPr sz="900"/>
            </a:lvl5pPr>
            <a:lvl6pPr marL="2285767" indent="0">
              <a:buNone/>
              <a:defRPr sz="900"/>
            </a:lvl6pPr>
            <a:lvl7pPr marL="2742919" indent="0">
              <a:buNone/>
              <a:defRPr sz="900"/>
            </a:lvl7pPr>
            <a:lvl8pPr marL="3200072" indent="0">
              <a:buNone/>
              <a:defRPr sz="900"/>
            </a:lvl8pPr>
            <a:lvl9pPr marL="3657226" indent="0">
              <a:buNone/>
              <a:defRPr sz="9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2" y="1409699"/>
            <a:ext cx="1466850" cy="66802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1" y="1409699"/>
            <a:ext cx="4248149" cy="6680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8"/>
            <a:ext cx="9102726" cy="2492375"/>
          </a:xfrm>
          <a:prstGeom prst="rect">
            <a:avLst/>
          </a:prstGeom>
        </p:spPr>
        <p:txBody>
          <a:bodyPr vert="horz" lIns="91430" tIns="45715" rIns="91430" bIns="45715"/>
          <a:lstStyle>
            <a:lvl1pPr marL="0" indent="0" algn="ctr">
              <a:buNone/>
              <a:defRPr/>
            </a:lvl1pPr>
            <a:lvl2pPr marL="457152" indent="0" algn="ctr">
              <a:buNone/>
              <a:defRPr/>
            </a:lvl2pPr>
            <a:lvl3pPr marL="914307" indent="0" algn="ctr">
              <a:buNone/>
              <a:defRPr/>
            </a:lvl3pPr>
            <a:lvl4pPr marL="1371460" indent="0" algn="ctr">
              <a:buNone/>
              <a:defRPr/>
            </a:lvl4pPr>
            <a:lvl5pPr marL="1828612" indent="0" algn="ctr">
              <a:buNone/>
              <a:defRPr/>
            </a:lvl5pPr>
            <a:lvl6pPr marL="2285767" indent="0" algn="ctr">
              <a:buNone/>
              <a:defRPr/>
            </a:lvl6pPr>
            <a:lvl7pPr marL="2742919" indent="0" algn="ctr">
              <a:buNone/>
              <a:defRPr/>
            </a:lvl7pPr>
            <a:lvl8pPr marL="3200072" indent="0" algn="ctr">
              <a:buNone/>
              <a:defRPr/>
            </a:lvl8pPr>
            <a:lvl9pPr marL="3657226" indent="0" algn="ctr">
              <a:buNone/>
              <a:defRPr/>
            </a:lvl9pPr>
          </a:lstStyle>
          <a:p>
            <a:r>
              <a:rPr lang="en-US" smtClean="0"/>
              <a:t>Click to edit Master subtitle style</a:t>
            </a: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6" y="2276478"/>
            <a:ext cx="11703050" cy="6435725"/>
          </a:xfrm>
          <a:prstGeom prst="rect">
            <a:avLst/>
          </a:prstGeom>
        </p:spPr>
        <p:txBody>
          <a:bodyPr vert="horz" lIns="91430" tIns="45715" rIns="91430"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a:prstGeom prst="rect">
            <a:avLst/>
          </a:prstGeom>
        </p:spPr>
        <p:txBody>
          <a:bodyPr vert="horz" lIns="91430" tIns="45715" rIns="91430" bIns="45715" anchor="b"/>
          <a:lstStyle>
            <a:lvl1pPr marL="0" indent="0">
              <a:buNone/>
              <a:defRPr sz="2000"/>
            </a:lvl1pPr>
            <a:lvl2pPr marL="457152" indent="0">
              <a:buNone/>
              <a:defRPr sz="1800"/>
            </a:lvl2pPr>
            <a:lvl3pPr marL="914307" indent="0">
              <a:buNone/>
              <a:defRPr sz="1600"/>
            </a:lvl3pPr>
            <a:lvl4pPr marL="1371460" indent="0">
              <a:buNone/>
              <a:defRPr sz="1400"/>
            </a:lvl4pPr>
            <a:lvl5pPr marL="1828612" indent="0">
              <a:buNone/>
              <a:defRPr sz="1400"/>
            </a:lvl5pPr>
            <a:lvl6pPr marL="2285767" indent="0">
              <a:buNone/>
              <a:defRPr sz="1400"/>
            </a:lvl6pPr>
            <a:lvl7pPr marL="2742919" indent="0">
              <a:buNone/>
              <a:defRPr sz="1400"/>
            </a:lvl7pPr>
            <a:lvl8pPr marL="3200072" indent="0">
              <a:buNone/>
              <a:defRPr sz="1400"/>
            </a:lvl8pPr>
            <a:lvl9pPr marL="3657226" indent="0">
              <a:buNone/>
              <a:defRPr sz="1400"/>
            </a:lvl9pPr>
          </a:lstStyle>
          <a:p>
            <a:pPr lvl="0"/>
            <a:r>
              <a:rPr lang="en-US" smtClean="0"/>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8" y="2276478"/>
            <a:ext cx="5775324" cy="6435725"/>
          </a:xfrm>
          <a:prstGeom prst="rect">
            <a:avLst/>
          </a:prstGeom>
        </p:spPr>
        <p:txBody>
          <a:bodyPr vert="horz" lIns="91430" tIns="45715" rIns="91430" bIns="4571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2" y="2276478"/>
            <a:ext cx="5775324" cy="6435725"/>
          </a:xfrm>
          <a:prstGeom prst="rect">
            <a:avLst/>
          </a:prstGeom>
        </p:spPr>
        <p:txBody>
          <a:bodyPr vert="horz" lIns="91430" tIns="45715" rIns="91430" bIns="4571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1430" tIns="45715" rIns="91430" bIns="45715" anchor="b"/>
          <a:lstStyle>
            <a:lvl1pPr marL="0" indent="0">
              <a:buNone/>
              <a:defRPr sz="2400" b="1"/>
            </a:lvl1pPr>
            <a:lvl2pPr marL="457152" indent="0">
              <a:buNone/>
              <a:defRPr sz="2000" b="1"/>
            </a:lvl2pPr>
            <a:lvl3pPr marL="914307" indent="0">
              <a:buNone/>
              <a:defRPr sz="1800" b="1"/>
            </a:lvl3pPr>
            <a:lvl4pPr marL="1371460" indent="0">
              <a:buNone/>
              <a:defRPr sz="1600" b="1"/>
            </a:lvl4pPr>
            <a:lvl5pPr marL="1828612" indent="0">
              <a:buNone/>
              <a:defRPr sz="1600" b="1"/>
            </a:lvl5pPr>
            <a:lvl6pPr marL="2285767" indent="0">
              <a:buNone/>
              <a:defRPr sz="1600" b="1"/>
            </a:lvl6pPr>
            <a:lvl7pPr marL="2742919"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a:prstGeom prst="rect">
            <a:avLst/>
          </a:prstGeom>
        </p:spPr>
        <p:txBody>
          <a:bodyPr vert="horz" lIns="91430" tIns="45715" rIns="91430" bIns="4571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1430" tIns="45715" rIns="91430" bIns="45715" anchor="b"/>
          <a:lstStyle>
            <a:lvl1pPr marL="0" indent="0">
              <a:buNone/>
              <a:defRPr sz="2400" b="1"/>
            </a:lvl1pPr>
            <a:lvl2pPr marL="457152" indent="0">
              <a:buNone/>
              <a:defRPr sz="2000" b="1"/>
            </a:lvl2pPr>
            <a:lvl3pPr marL="914307" indent="0">
              <a:buNone/>
              <a:defRPr sz="1800" b="1"/>
            </a:lvl3pPr>
            <a:lvl4pPr marL="1371460" indent="0">
              <a:buNone/>
              <a:defRPr sz="1600" b="1"/>
            </a:lvl4pPr>
            <a:lvl5pPr marL="1828612" indent="0">
              <a:buNone/>
              <a:defRPr sz="1600" b="1"/>
            </a:lvl5pPr>
            <a:lvl6pPr marL="2285767" indent="0">
              <a:buNone/>
              <a:defRPr sz="1600" b="1"/>
            </a:lvl6pPr>
            <a:lvl7pPr marL="2742919"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a:prstGeom prst="rect">
            <a:avLst/>
          </a:prstGeom>
        </p:spPr>
        <p:txBody>
          <a:bodyPr vert="horz" lIns="91430" tIns="45715" rIns="91430" bIns="4571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8" y="2276478"/>
            <a:ext cx="5775324" cy="6435725"/>
          </a:xfrm>
          <a:prstGeom prst="rect">
            <a:avLst/>
          </a:prstGeom>
        </p:spPr>
        <p:txBody>
          <a:bodyPr vert="horz" lIns="91430" tIns="45715" rIns="91430" bIns="4571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2" y="2276478"/>
            <a:ext cx="5775324" cy="6435725"/>
          </a:xfrm>
          <a:prstGeom prst="rect">
            <a:avLst/>
          </a:prstGeom>
        </p:spPr>
        <p:txBody>
          <a:bodyPr vert="horz" lIns="91430" tIns="45715" rIns="91430" bIns="4571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8" y="388941"/>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a:prstGeom prst="rect">
            <a:avLst/>
          </a:prstGeom>
        </p:spPr>
        <p:txBody>
          <a:bodyPr vert="horz" lIns="91430" tIns="45715" rIns="91430" bIns="45715"/>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8" y="2041526"/>
            <a:ext cx="4278313" cy="6670674"/>
          </a:xfrm>
          <a:prstGeom prst="rect">
            <a:avLst/>
          </a:prstGeom>
        </p:spPr>
        <p:txBody>
          <a:bodyPr vert="horz" lIns="91430" tIns="45715" rIns="91430" bIns="45715"/>
          <a:lstStyle>
            <a:lvl1pPr marL="0" indent="0">
              <a:buNone/>
              <a:defRPr sz="1400"/>
            </a:lvl1pPr>
            <a:lvl2pPr marL="457152" indent="0">
              <a:buNone/>
              <a:defRPr sz="1100"/>
            </a:lvl2pPr>
            <a:lvl3pPr marL="914307" indent="0">
              <a:buNone/>
              <a:defRPr sz="1000"/>
            </a:lvl3pPr>
            <a:lvl4pPr marL="1371460" indent="0">
              <a:buNone/>
              <a:defRPr sz="900"/>
            </a:lvl4pPr>
            <a:lvl5pPr marL="1828612" indent="0">
              <a:buNone/>
              <a:defRPr sz="900"/>
            </a:lvl5pPr>
            <a:lvl6pPr marL="2285767" indent="0">
              <a:buNone/>
              <a:defRPr sz="900"/>
            </a:lvl6pPr>
            <a:lvl7pPr marL="2742919" indent="0">
              <a:buNone/>
              <a:defRPr sz="900"/>
            </a:lvl7pPr>
            <a:lvl8pPr marL="3200072" indent="0">
              <a:buNone/>
              <a:defRPr sz="900"/>
            </a:lvl8pPr>
            <a:lvl9pPr marL="3657226" indent="0">
              <a:buNone/>
              <a:defRPr sz="900"/>
            </a:lvl9pPr>
          </a:lstStyle>
          <a:p>
            <a:pPr lvl="0"/>
            <a:r>
              <a:rPr lang="en-US" smtClean="0"/>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7"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7" y="871538"/>
            <a:ext cx="7802563" cy="5851526"/>
          </a:xfrm>
          <a:prstGeom prst="rect">
            <a:avLst/>
          </a:prstGeom>
        </p:spPr>
        <p:txBody>
          <a:bodyPr vert="horz" lIns="91430" tIns="45715" rIns="91430" bIns="45715"/>
          <a:lstStyle>
            <a:lvl1pPr marL="0" indent="0">
              <a:buNone/>
              <a:defRPr sz="3100"/>
            </a:lvl1pPr>
            <a:lvl2pPr marL="457152" indent="0">
              <a:buNone/>
              <a:defRPr sz="2800"/>
            </a:lvl2pPr>
            <a:lvl3pPr marL="914307" indent="0">
              <a:buNone/>
              <a:defRPr sz="2400"/>
            </a:lvl3pPr>
            <a:lvl4pPr marL="1371460" indent="0">
              <a:buNone/>
              <a:defRPr sz="2000"/>
            </a:lvl4pPr>
            <a:lvl5pPr marL="1828612" indent="0">
              <a:buNone/>
              <a:defRPr sz="2000"/>
            </a:lvl5pPr>
            <a:lvl6pPr marL="2285767" indent="0">
              <a:buNone/>
              <a:defRPr sz="2000"/>
            </a:lvl6pPr>
            <a:lvl7pPr marL="2742919" indent="0">
              <a:buNone/>
              <a:defRPr sz="2000"/>
            </a:lvl7pPr>
            <a:lvl8pPr marL="3200072" indent="0">
              <a:buNone/>
              <a:defRPr sz="2000"/>
            </a:lvl8pPr>
            <a:lvl9pPr marL="3657226"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7" y="7634290"/>
            <a:ext cx="7802563" cy="1144587"/>
          </a:xfrm>
          <a:prstGeom prst="rect">
            <a:avLst/>
          </a:prstGeom>
        </p:spPr>
        <p:txBody>
          <a:bodyPr vert="horz" lIns="91430" tIns="45715" rIns="91430" bIns="45715"/>
          <a:lstStyle>
            <a:lvl1pPr marL="0" indent="0">
              <a:buNone/>
              <a:defRPr sz="1400"/>
            </a:lvl1pPr>
            <a:lvl2pPr marL="457152" indent="0">
              <a:buNone/>
              <a:defRPr sz="1100"/>
            </a:lvl2pPr>
            <a:lvl3pPr marL="914307" indent="0">
              <a:buNone/>
              <a:defRPr sz="1000"/>
            </a:lvl3pPr>
            <a:lvl4pPr marL="1371460" indent="0">
              <a:buNone/>
              <a:defRPr sz="900"/>
            </a:lvl4pPr>
            <a:lvl5pPr marL="1828612" indent="0">
              <a:buNone/>
              <a:defRPr sz="900"/>
            </a:lvl5pPr>
            <a:lvl6pPr marL="2285767" indent="0">
              <a:buNone/>
              <a:defRPr sz="900"/>
            </a:lvl6pPr>
            <a:lvl7pPr marL="2742919" indent="0">
              <a:buNone/>
              <a:defRPr sz="900"/>
            </a:lvl7pPr>
            <a:lvl8pPr marL="3200072" indent="0">
              <a:buNone/>
              <a:defRPr sz="900"/>
            </a:lvl8pPr>
            <a:lvl9pPr marL="3657226" indent="0">
              <a:buNone/>
              <a:defRPr sz="900"/>
            </a:lvl9pPr>
          </a:lstStyle>
          <a:p>
            <a:pPr lvl="0"/>
            <a:r>
              <a:rPr lang="en-US" smtClean="0"/>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78"/>
            <a:ext cx="11703050" cy="6435725"/>
          </a:xfrm>
          <a:prstGeom prst="rect">
            <a:avLst/>
          </a:prstGeom>
        </p:spPr>
        <p:txBody>
          <a:bodyPr vert="eaVert" lIns="91430" tIns="45715" rIns="91430"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6"/>
            <a:ext cx="2925761" cy="67913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76"/>
            <a:ext cx="8624887" cy="6791324"/>
          </a:xfrm>
          <a:prstGeom prst="rect">
            <a:avLst/>
          </a:prstGeom>
        </p:spPr>
        <p:txBody>
          <a:bodyPr vert="eaVert" lIns="91430" tIns="45715" rIns="91430"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8"/>
            <a:ext cx="9102726" cy="2492375"/>
          </a:xfrm>
        </p:spPr>
        <p:txBody>
          <a:bodyPr/>
          <a:lstStyle>
            <a:lvl1pPr marL="0" indent="0" algn="ctr">
              <a:buNone/>
              <a:defRPr/>
            </a:lvl1pPr>
            <a:lvl2pPr marL="457152" indent="0" algn="ctr">
              <a:buNone/>
              <a:defRPr/>
            </a:lvl2pPr>
            <a:lvl3pPr marL="914307" indent="0" algn="ctr">
              <a:buNone/>
              <a:defRPr/>
            </a:lvl3pPr>
            <a:lvl4pPr marL="1371460" indent="0" algn="ctr">
              <a:buNone/>
              <a:defRPr/>
            </a:lvl4pPr>
            <a:lvl5pPr marL="1828612" indent="0" algn="ctr">
              <a:buNone/>
              <a:defRPr/>
            </a:lvl5pPr>
            <a:lvl6pPr marL="2285767" indent="0" algn="ctr">
              <a:buNone/>
              <a:defRPr/>
            </a:lvl6pPr>
            <a:lvl7pPr marL="2742919" indent="0" algn="ctr">
              <a:buNone/>
              <a:defRPr/>
            </a:lvl7pPr>
            <a:lvl8pPr marL="3200072" indent="0" algn="ctr">
              <a:buNone/>
              <a:defRPr/>
            </a:lvl8pPr>
            <a:lvl9pPr marL="3657226" indent="0" algn="ctr">
              <a:buNone/>
              <a:defRPr/>
            </a:lvl9pPr>
          </a:lstStyle>
          <a:p>
            <a:r>
              <a:rPr lang="en-US" smtClean="0"/>
              <a:t>Click to edit Master subtitle style</a:t>
            </a:r>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152" indent="0">
              <a:buNone/>
              <a:defRPr sz="1800"/>
            </a:lvl2pPr>
            <a:lvl3pPr marL="914307" indent="0">
              <a:buNone/>
              <a:defRPr sz="1600"/>
            </a:lvl3pPr>
            <a:lvl4pPr marL="1371460" indent="0">
              <a:buNone/>
              <a:defRPr sz="1400"/>
            </a:lvl4pPr>
            <a:lvl5pPr marL="1828612" indent="0">
              <a:buNone/>
              <a:defRPr sz="1400"/>
            </a:lvl5pPr>
            <a:lvl6pPr marL="2285767" indent="0">
              <a:buNone/>
              <a:defRPr sz="1400"/>
            </a:lvl6pPr>
            <a:lvl7pPr marL="2742919" indent="0">
              <a:buNone/>
              <a:defRPr sz="1400"/>
            </a:lvl7pPr>
            <a:lvl8pPr marL="3200072" indent="0">
              <a:buNone/>
              <a:defRPr sz="1400"/>
            </a:lvl8pPr>
            <a:lvl9pPr marL="3657226" indent="0">
              <a:buNone/>
              <a:defRPr sz="1400"/>
            </a:lvl9pPr>
          </a:lstStyle>
          <a:p>
            <a:pPr lvl="0"/>
            <a:r>
              <a:rPr lang="en-US" smtClean="0"/>
              <a:t>Click to edit Master text styles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2" y="2768603"/>
            <a:ext cx="515620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3"/>
            <a:ext cx="515620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152" indent="0">
              <a:buNone/>
              <a:defRPr sz="2000" b="1"/>
            </a:lvl2pPr>
            <a:lvl3pPr marL="914307" indent="0">
              <a:buNone/>
              <a:defRPr sz="1800" b="1"/>
            </a:lvl3pPr>
            <a:lvl4pPr marL="1371460" indent="0">
              <a:buNone/>
              <a:defRPr sz="1600" b="1"/>
            </a:lvl4pPr>
            <a:lvl5pPr marL="1828612" indent="0">
              <a:buNone/>
              <a:defRPr sz="1600" b="1"/>
            </a:lvl5pPr>
            <a:lvl6pPr marL="2285767" indent="0">
              <a:buNone/>
              <a:defRPr sz="1600" b="1"/>
            </a:lvl6pPr>
            <a:lvl7pPr marL="2742919"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152" indent="0">
              <a:buNone/>
              <a:defRPr sz="2000" b="1"/>
            </a:lvl2pPr>
            <a:lvl3pPr marL="914307" indent="0">
              <a:buNone/>
              <a:defRPr sz="1800" b="1"/>
            </a:lvl3pPr>
            <a:lvl4pPr marL="1371460" indent="0">
              <a:buNone/>
              <a:defRPr sz="1600" b="1"/>
            </a:lvl4pPr>
            <a:lvl5pPr marL="1828612" indent="0">
              <a:buNone/>
              <a:defRPr sz="1600" b="1"/>
            </a:lvl5pPr>
            <a:lvl6pPr marL="2285767" indent="0">
              <a:buNone/>
              <a:defRPr sz="1600" b="1"/>
            </a:lvl6pPr>
            <a:lvl7pPr marL="2742919"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1430" tIns="45715" rIns="91430" bIns="45715" anchor="b"/>
          <a:lstStyle>
            <a:lvl1pPr marL="0" indent="0">
              <a:buNone/>
              <a:defRPr sz="2400" b="1"/>
            </a:lvl1pPr>
            <a:lvl2pPr marL="457152" indent="0">
              <a:buNone/>
              <a:defRPr sz="2000" b="1"/>
            </a:lvl2pPr>
            <a:lvl3pPr marL="914307" indent="0">
              <a:buNone/>
              <a:defRPr sz="1800" b="1"/>
            </a:lvl3pPr>
            <a:lvl4pPr marL="1371460" indent="0">
              <a:buNone/>
              <a:defRPr sz="1600" b="1"/>
            </a:lvl4pPr>
            <a:lvl5pPr marL="1828612" indent="0">
              <a:buNone/>
              <a:defRPr sz="1600" b="1"/>
            </a:lvl5pPr>
            <a:lvl6pPr marL="2285767" indent="0">
              <a:buNone/>
              <a:defRPr sz="1600" b="1"/>
            </a:lvl6pPr>
            <a:lvl7pPr marL="2742919"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a:prstGeom prst="rect">
            <a:avLst/>
          </a:prstGeom>
        </p:spPr>
        <p:txBody>
          <a:bodyPr vert="horz" lIns="91430" tIns="45715" rIns="91430" bIns="4571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1430" tIns="45715" rIns="91430" bIns="45715" anchor="b"/>
          <a:lstStyle>
            <a:lvl1pPr marL="0" indent="0">
              <a:buNone/>
              <a:defRPr sz="2400" b="1"/>
            </a:lvl1pPr>
            <a:lvl2pPr marL="457152" indent="0">
              <a:buNone/>
              <a:defRPr sz="2000" b="1"/>
            </a:lvl2pPr>
            <a:lvl3pPr marL="914307" indent="0">
              <a:buNone/>
              <a:defRPr sz="1800" b="1"/>
            </a:lvl3pPr>
            <a:lvl4pPr marL="1371460" indent="0">
              <a:buNone/>
              <a:defRPr sz="1600" b="1"/>
            </a:lvl4pPr>
            <a:lvl5pPr marL="1828612" indent="0">
              <a:buNone/>
              <a:defRPr sz="1600" b="1"/>
            </a:lvl5pPr>
            <a:lvl6pPr marL="2285767" indent="0">
              <a:buNone/>
              <a:defRPr sz="1600" b="1"/>
            </a:lvl6pPr>
            <a:lvl7pPr marL="2742919"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a:prstGeom prst="rect">
            <a:avLst/>
          </a:prstGeom>
        </p:spPr>
        <p:txBody>
          <a:bodyPr vert="horz" lIns="91430" tIns="45715" rIns="91430" bIns="4571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8" y="388941"/>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8" y="2041526"/>
            <a:ext cx="4278313" cy="6670674"/>
          </a:xfrm>
        </p:spPr>
        <p:txBody>
          <a:bodyPr/>
          <a:lstStyle>
            <a:lvl1pPr marL="0" indent="0">
              <a:buNone/>
              <a:defRPr sz="1400"/>
            </a:lvl1pPr>
            <a:lvl2pPr marL="457152" indent="0">
              <a:buNone/>
              <a:defRPr sz="1100"/>
            </a:lvl2pPr>
            <a:lvl3pPr marL="914307" indent="0">
              <a:buNone/>
              <a:defRPr sz="1000"/>
            </a:lvl3pPr>
            <a:lvl4pPr marL="1371460" indent="0">
              <a:buNone/>
              <a:defRPr sz="900"/>
            </a:lvl4pPr>
            <a:lvl5pPr marL="1828612" indent="0">
              <a:buNone/>
              <a:defRPr sz="900"/>
            </a:lvl5pPr>
            <a:lvl6pPr marL="2285767" indent="0">
              <a:buNone/>
              <a:defRPr sz="900"/>
            </a:lvl6pPr>
            <a:lvl7pPr marL="2742919" indent="0">
              <a:buNone/>
              <a:defRPr sz="900"/>
            </a:lvl7pPr>
            <a:lvl8pPr marL="3200072" indent="0">
              <a:buNone/>
              <a:defRPr sz="900"/>
            </a:lvl8pPr>
            <a:lvl9pPr marL="3657226" indent="0">
              <a:buNone/>
              <a:defRPr sz="900"/>
            </a:lvl9pPr>
          </a:lstStyle>
          <a:p>
            <a:pPr lvl="0"/>
            <a:r>
              <a:rPr lang="en-US" smtClean="0"/>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7"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7" y="871538"/>
            <a:ext cx="7802563" cy="5851526"/>
          </a:xfrm>
        </p:spPr>
        <p:txBody>
          <a:bodyPr/>
          <a:lstStyle>
            <a:lvl1pPr marL="0" indent="0">
              <a:buNone/>
              <a:defRPr sz="3100"/>
            </a:lvl1pPr>
            <a:lvl2pPr marL="457152" indent="0">
              <a:buNone/>
              <a:defRPr sz="2800"/>
            </a:lvl2pPr>
            <a:lvl3pPr marL="914307" indent="0">
              <a:buNone/>
              <a:defRPr sz="2400"/>
            </a:lvl3pPr>
            <a:lvl4pPr marL="1371460" indent="0">
              <a:buNone/>
              <a:defRPr sz="2000"/>
            </a:lvl4pPr>
            <a:lvl5pPr marL="1828612" indent="0">
              <a:buNone/>
              <a:defRPr sz="2000"/>
            </a:lvl5pPr>
            <a:lvl6pPr marL="2285767" indent="0">
              <a:buNone/>
              <a:defRPr sz="2000"/>
            </a:lvl6pPr>
            <a:lvl7pPr marL="2742919" indent="0">
              <a:buNone/>
              <a:defRPr sz="2000"/>
            </a:lvl7pPr>
            <a:lvl8pPr marL="3200072" indent="0">
              <a:buNone/>
              <a:defRPr sz="2000"/>
            </a:lvl8pPr>
            <a:lvl9pPr marL="3657226"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7" y="7634290"/>
            <a:ext cx="7802563" cy="1144587"/>
          </a:xfrm>
        </p:spPr>
        <p:txBody>
          <a:bodyPr/>
          <a:lstStyle>
            <a:lvl1pPr marL="0" indent="0">
              <a:buNone/>
              <a:defRPr sz="1400"/>
            </a:lvl1pPr>
            <a:lvl2pPr marL="457152" indent="0">
              <a:buNone/>
              <a:defRPr sz="1100"/>
            </a:lvl2pPr>
            <a:lvl3pPr marL="914307" indent="0">
              <a:buNone/>
              <a:defRPr sz="1000"/>
            </a:lvl3pPr>
            <a:lvl4pPr marL="1371460" indent="0">
              <a:buNone/>
              <a:defRPr sz="900"/>
            </a:lvl4pPr>
            <a:lvl5pPr marL="1828612" indent="0">
              <a:buNone/>
              <a:defRPr sz="900"/>
            </a:lvl5pPr>
            <a:lvl6pPr marL="2285767" indent="0">
              <a:buNone/>
              <a:defRPr sz="900"/>
            </a:lvl6pPr>
            <a:lvl7pPr marL="2742919" indent="0">
              <a:buNone/>
              <a:defRPr sz="900"/>
            </a:lvl7pPr>
            <a:lvl8pPr marL="3200072" indent="0">
              <a:buNone/>
              <a:defRPr sz="900"/>
            </a:lvl8pPr>
            <a:lvl9pPr marL="3657226" indent="0">
              <a:buNone/>
              <a:defRPr sz="900"/>
            </a:lvl9pPr>
          </a:lstStyle>
          <a:p>
            <a:pPr lvl="0"/>
            <a:r>
              <a:rPr lang="en-US" smtClean="0"/>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599" y="254000"/>
            <a:ext cx="2616201" cy="82296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2" y="254000"/>
            <a:ext cx="7696201" cy="8229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8"/>
            <a:ext cx="9102726" cy="2492375"/>
          </a:xfrm>
        </p:spPr>
        <p:txBody>
          <a:bodyPr/>
          <a:lstStyle>
            <a:lvl1pPr marL="0" indent="0" algn="ctr">
              <a:buNone/>
              <a:defRPr/>
            </a:lvl1pPr>
            <a:lvl2pPr marL="457152" indent="0" algn="ctr">
              <a:buNone/>
              <a:defRPr/>
            </a:lvl2pPr>
            <a:lvl3pPr marL="914307" indent="0" algn="ctr">
              <a:buNone/>
              <a:defRPr/>
            </a:lvl3pPr>
            <a:lvl4pPr marL="1371460" indent="0" algn="ctr">
              <a:buNone/>
              <a:defRPr/>
            </a:lvl4pPr>
            <a:lvl5pPr marL="1828612" indent="0" algn="ctr">
              <a:buNone/>
              <a:defRPr/>
            </a:lvl5pPr>
            <a:lvl6pPr marL="2285767" indent="0" algn="ctr">
              <a:buNone/>
              <a:defRPr/>
            </a:lvl6pPr>
            <a:lvl7pPr marL="2742919" indent="0" algn="ctr">
              <a:buNone/>
              <a:defRPr/>
            </a:lvl7pPr>
            <a:lvl8pPr marL="3200072" indent="0" algn="ctr">
              <a:buNone/>
              <a:defRPr/>
            </a:lvl8pPr>
            <a:lvl9pPr marL="3657226" indent="0" algn="ctr">
              <a:buNone/>
              <a:defRPr/>
            </a:lvl9pPr>
          </a:lstStyle>
          <a:p>
            <a:r>
              <a:rPr lang="en-US" smtClean="0"/>
              <a:t>Click to edit Master subtitle style</a:t>
            </a:r>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152" indent="0">
              <a:buNone/>
              <a:defRPr sz="1800"/>
            </a:lvl2pPr>
            <a:lvl3pPr marL="914307" indent="0">
              <a:buNone/>
              <a:defRPr sz="1600"/>
            </a:lvl3pPr>
            <a:lvl4pPr marL="1371460" indent="0">
              <a:buNone/>
              <a:defRPr sz="1400"/>
            </a:lvl4pPr>
            <a:lvl5pPr marL="1828612" indent="0">
              <a:buNone/>
              <a:defRPr sz="1400"/>
            </a:lvl5pPr>
            <a:lvl6pPr marL="2285767" indent="0">
              <a:buNone/>
              <a:defRPr sz="1400"/>
            </a:lvl6pPr>
            <a:lvl7pPr marL="2742919" indent="0">
              <a:buNone/>
              <a:defRPr sz="1400"/>
            </a:lvl7pPr>
            <a:lvl8pPr marL="3200072" indent="0">
              <a:buNone/>
              <a:defRPr sz="1400"/>
            </a:lvl8pPr>
            <a:lvl9pPr marL="3657226" indent="0">
              <a:buNone/>
              <a:defRPr sz="1400"/>
            </a:lvl9pPr>
          </a:lstStyle>
          <a:p>
            <a:pPr lvl="0"/>
            <a:r>
              <a:rPr lang="en-US" smtClean="0"/>
              <a:t>Click to edit Master text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72402" y="2768603"/>
            <a:ext cx="190500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829800" y="2768603"/>
            <a:ext cx="190500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152" indent="0">
              <a:buNone/>
              <a:defRPr sz="2000" b="1"/>
            </a:lvl2pPr>
            <a:lvl3pPr marL="914307" indent="0">
              <a:buNone/>
              <a:defRPr sz="1800" b="1"/>
            </a:lvl3pPr>
            <a:lvl4pPr marL="1371460" indent="0">
              <a:buNone/>
              <a:defRPr sz="1600" b="1"/>
            </a:lvl4pPr>
            <a:lvl5pPr marL="1828612" indent="0">
              <a:buNone/>
              <a:defRPr sz="1600" b="1"/>
            </a:lvl5pPr>
            <a:lvl6pPr marL="2285767" indent="0">
              <a:buNone/>
              <a:defRPr sz="1600" b="1"/>
            </a:lvl6pPr>
            <a:lvl7pPr marL="2742919"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152" indent="0">
              <a:buNone/>
              <a:defRPr sz="2000" b="1"/>
            </a:lvl2pPr>
            <a:lvl3pPr marL="914307" indent="0">
              <a:buNone/>
              <a:defRPr sz="1800" b="1"/>
            </a:lvl3pPr>
            <a:lvl4pPr marL="1371460" indent="0">
              <a:buNone/>
              <a:defRPr sz="1600" b="1"/>
            </a:lvl4pPr>
            <a:lvl5pPr marL="1828612" indent="0">
              <a:buNone/>
              <a:defRPr sz="1600" b="1"/>
            </a:lvl5pPr>
            <a:lvl6pPr marL="2285767" indent="0">
              <a:buNone/>
              <a:defRPr sz="1600" b="1"/>
            </a:lvl6pPr>
            <a:lvl7pPr marL="2742919"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8" y="388941"/>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8" y="2041526"/>
            <a:ext cx="4278313" cy="6670674"/>
          </a:xfrm>
        </p:spPr>
        <p:txBody>
          <a:bodyPr/>
          <a:lstStyle>
            <a:lvl1pPr marL="0" indent="0">
              <a:buNone/>
              <a:defRPr sz="1400"/>
            </a:lvl1pPr>
            <a:lvl2pPr marL="457152" indent="0">
              <a:buNone/>
              <a:defRPr sz="1100"/>
            </a:lvl2pPr>
            <a:lvl3pPr marL="914307" indent="0">
              <a:buNone/>
              <a:defRPr sz="1000"/>
            </a:lvl3pPr>
            <a:lvl4pPr marL="1371460" indent="0">
              <a:buNone/>
              <a:defRPr sz="900"/>
            </a:lvl4pPr>
            <a:lvl5pPr marL="1828612" indent="0">
              <a:buNone/>
              <a:defRPr sz="900"/>
            </a:lvl5pPr>
            <a:lvl6pPr marL="2285767" indent="0">
              <a:buNone/>
              <a:defRPr sz="900"/>
            </a:lvl6pPr>
            <a:lvl7pPr marL="2742919" indent="0">
              <a:buNone/>
              <a:defRPr sz="900"/>
            </a:lvl7pPr>
            <a:lvl8pPr marL="3200072" indent="0">
              <a:buNone/>
              <a:defRPr sz="900"/>
            </a:lvl8pPr>
            <a:lvl9pPr marL="3657226" indent="0">
              <a:buNone/>
              <a:defRPr sz="900"/>
            </a:lvl9pPr>
          </a:lstStyle>
          <a:p>
            <a:pPr lvl="0"/>
            <a:r>
              <a:rPr lang="en-US" smtClean="0"/>
              <a:t>Click to edit Master text styles</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7"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7" y="871538"/>
            <a:ext cx="7802563" cy="5851526"/>
          </a:xfrm>
        </p:spPr>
        <p:txBody>
          <a:bodyPr/>
          <a:lstStyle>
            <a:lvl1pPr marL="0" indent="0">
              <a:buNone/>
              <a:defRPr sz="3100"/>
            </a:lvl1pPr>
            <a:lvl2pPr marL="457152" indent="0">
              <a:buNone/>
              <a:defRPr sz="2800"/>
            </a:lvl2pPr>
            <a:lvl3pPr marL="914307" indent="0">
              <a:buNone/>
              <a:defRPr sz="2400"/>
            </a:lvl3pPr>
            <a:lvl4pPr marL="1371460" indent="0">
              <a:buNone/>
              <a:defRPr sz="2000"/>
            </a:lvl4pPr>
            <a:lvl5pPr marL="1828612" indent="0">
              <a:buNone/>
              <a:defRPr sz="2000"/>
            </a:lvl5pPr>
            <a:lvl6pPr marL="2285767" indent="0">
              <a:buNone/>
              <a:defRPr sz="2000"/>
            </a:lvl6pPr>
            <a:lvl7pPr marL="2742919" indent="0">
              <a:buNone/>
              <a:defRPr sz="2000"/>
            </a:lvl7pPr>
            <a:lvl8pPr marL="3200072" indent="0">
              <a:buNone/>
              <a:defRPr sz="2000"/>
            </a:lvl8pPr>
            <a:lvl9pPr marL="3657226"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7" y="7634290"/>
            <a:ext cx="7802563" cy="1144587"/>
          </a:xfrm>
        </p:spPr>
        <p:txBody>
          <a:bodyPr/>
          <a:lstStyle>
            <a:lvl1pPr marL="0" indent="0">
              <a:buNone/>
              <a:defRPr sz="1400"/>
            </a:lvl1pPr>
            <a:lvl2pPr marL="457152" indent="0">
              <a:buNone/>
              <a:defRPr sz="1100"/>
            </a:lvl2pPr>
            <a:lvl3pPr marL="914307" indent="0">
              <a:buNone/>
              <a:defRPr sz="1000"/>
            </a:lvl3pPr>
            <a:lvl4pPr marL="1371460" indent="0">
              <a:buNone/>
              <a:defRPr sz="900"/>
            </a:lvl4pPr>
            <a:lvl5pPr marL="1828612" indent="0">
              <a:buNone/>
              <a:defRPr sz="900"/>
            </a:lvl5pPr>
            <a:lvl6pPr marL="2285767" indent="0">
              <a:buNone/>
              <a:defRPr sz="900"/>
            </a:lvl6pPr>
            <a:lvl7pPr marL="2742919" indent="0">
              <a:buNone/>
              <a:defRPr sz="900"/>
            </a:lvl7pPr>
            <a:lvl8pPr marL="3200072" indent="0">
              <a:buNone/>
              <a:defRPr sz="900"/>
            </a:lvl8pPr>
            <a:lvl9pPr marL="3657226" indent="0">
              <a:buNone/>
              <a:defRPr sz="900"/>
            </a:lvl9pPr>
          </a:lstStyle>
          <a:p>
            <a:pPr lvl="0"/>
            <a:r>
              <a:rPr lang="en-US" smtClean="0"/>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599" y="254000"/>
            <a:ext cx="2616201" cy="82296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2" y="254000"/>
            <a:ext cx="7696201" cy="8229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8"/>
            <a:ext cx="9102726" cy="2492375"/>
          </a:xfrm>
          <a:prstGeom prst="rect">
            <a:avLst/>
          </a:prstGeom>
        </p:spPr>
        <p:txBody>
          <a:bodyPr vert="horz" lIns="91430" tIns="45715" rIns="91430" bIns="45715"/>
          <a:lstStyle>
            <a:lvl1pPr marL="0" indent="0" algn="ctr">
              <a:buNone/>
              <a:defRPr/>
            </a:lvl1pPr>
            <a:lvl2pPr marL="457152" indent="0" algn="ctr">
              <a:buNone/>
              <a:defRPr/>
            </a:lvl2pPr>
            <a:lvl3pPr marL="914307" indent="0" algn="ctr">
              <a:buNone/>
              <a:defRPr/>
            </a:lvl3pPr>
            <a:lvl4pPr marL="1371460" indent="0" algn="ctr">
              <a:buNone/>
              <a:defRPr/>
            </a:lvl4pPr>
            <a:lvl5pPr marL="1828612" indent="0" algn="ctr">
              <a:buNone/>
              <a:defRPr/>
            </a:lvl5pPr>
            <a:lvl6pPr marL="2285767" indent="0" algn="ctr">
              <a:buNone/>
              <a:defRPr/>
            </a:lvl6pPr>
            <a:lvl7pPr marL="2742919" indent="0" algn="ctr">
              <a:buNone/>
              <a:defRPr/>
            </a:lvl7pPr>
            <a:lvl8pPr marL="3200072" indent="0" algn="ctr">
              <a:buNone/>
              <a:defRPr/>
            </a:lvl8pPr>
            <a:lvl9pPr marL="3657226" indent="0" algn="ctr">
              <a:buNone/>
              <a:defRPr/>
            </a:lvl9pPr>
          </a:lstStyle>
          <a:p>
            <a:r>
              <a:rPr lang="en-US" smtClean="0"/>
              <a:t>Click to edit Master subtitle style</a:t>
            </a:r>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6" y="2276478"/>
            <a:ext cx="11703050" cy="6435725"/>
          </a:xfrm>
          <a:prstGeom prst="rect">
            <a:avLst/>
          </a:prstGeom>
        </p:spPr>
        <p:txBody>
          <a:bodyPr vert="horz" lIns="91430" tIns="45715" rIns="91430"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a:prstGeom prst="rect">
            <a:avLst/>
          </a:prstGeom>
        </p:spPr>
        <p:txBody>
          <a:bodyPr vert="horz" lIns="91430" tIns="45715" rIns="91430" bIns="45715" anchor="b"/>
          <a:lstStyle>
            <a:lvl1pPr marL="0" indent="0">
              <a:buNone/>
              <a:defRPr sz="2000"/>
            </a:lvl1pPr>
            <a:lvl2pPr marL="457152" indent="0">
              <a:buNone/>
              <a:defRPr sz="1800"/>
            </a:lvl2pPr>
            <a:lvl3pPr marL="914307" indent="0">
              <a:buNone/>
              <a:defRPr sz="1600"/>
            </a:lvl3pPr>
            <a:lvl4pPr marL="1371460" indent="0">
              <a:buNone/>
              <a:defRPr sz="1400"/>
            </a:lvl4pPr>
            <a:lvl5pPr marL="1828612" indent="0">
              <a:buNone/>
              <a:defRPr sz="1400"/>
            </a:lvl5pPr>
            <a:lvl6pPr marL="2285767" indent="0">
              <a:buNone/>
              <a:defRPr sz="1400"/>
            </a:lvl6pPr>
            <a:lvl7pPr marL="2742919" indent="0">
              <a:buNone/>
              <a:defRPr sz="1400"/>
            </a:lvl7pPr>
            <a:lvl8pPr marL="3200072" indent="0">
              <a:buNone/>
              <a:defRPr sz="1400"/>
            </a:lvl8pPr>
            <a:lvl9pPr marL="3657226" indent="0">
              <a:buNone/>
              <a:defRPr sz="1400"/>
            </a:lvl9pPr>
          </a:lstStyle>
          <a:p>
            <a:pPr lvl="0"/>
            <a:r>
              <a:rPr lang="en-US"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8" y="2276478"/>
            <a:ext cx="5775324" cy="6435725"/>
          </a:xfrm>
          <a:prstGeom prst="rect">
            <a:avLst/>
          </a:prstGeom>
        </p:spPr>
        <p:txBody>
          <a:bodyPr vert="horz" lIns="91430" tIns="45715" rIns="91430" bIns="4571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2" y="2276478"/>
            <a:ext cx="5775324" cy="6435725"/>
          </a:xfrm>
          <a:prstGeom prst="rect">
            <a:avLst/>
          </a:prstGeom>
        </p:spPr>
        <p:txBody>
          <a:bodyPr vert="horz" lIns="91430" tIns="45715" rIns="91430" bIns="4571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1430" tIns="45715" rIns="91430" bIns="45715" anchor="b"/>
          <a:lstStyle>
            <a:lvl1pPr marL="0" indent="0">
              <a:buNone/>
              <a:defRPr sz="2400" b="1"/>
            </a:lvl1pPr>
            <a:lvl2pPr marL="457152" indent="0">
              <a:buNone/>
              <a:defRPr sz="2000" b="1"/>
            </a:lvl2pPr>
            <a:lvl3pPr marL="914307" indent="0">
              <a:buNone/>
              <a:defRPr sz="1800" b="1"/>
            </a:lvl3pPr>
            <a:lvl4pPr marL="1371460" indent="0">
              <a:buNone/>
              <a:defRPr sz="1600" b="1"/>
            </a:lvl4pPr>
            <a:lvl5pPr marL="1828612" indent="0">
              <a:buNone/>
              <a:defRPr sz="1600" b="1"/>
            </a:lvl5pPr>
            <a:lvl6pPr marL="2285767" indent="0">
              <a:buNone/>
              <a:defRPr sz="1600" b="1"/>
            </a:lvl6pPr>
            <a:lvl7pPr marL="2742919"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a:prstGeom prst="rect">
            <a:avLst/>
          </a:prstGeom>
        </p:spPr>
        <p:txBody>
          <a:bodyPr vert="horz" lIns="91430" tIns="45715" rIns="91430" bIns="4571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1430" tIns="45715" rIns="91430" bIns="45715" anchor="b"/>
          <a:lstStyle>
            <a:lvl1pPr marL="0" indent="0">
              <a:buNone/>
              <a:defRPr sz="2400" b="1"/>
            </a:lvl1pPr>
            <a:lvl2pPr marL="457152" indent="0">
              <a:buNone/>
              <a:defRPr sz="2000" b="1"/>
            </a:lvl2pPr>
            <a:lvl3pPr marL="914307" indent="0">
              <a:buNone/>
              <a:defRPr sz="1800" b="1"/>
            </a:lvl3pPr>
            <a:lvl4pPr marL="1371460" indent="0">
              <a:buNone/>
              <a:defRPr sz="1600" b="1"/>
            </a:lvl4pPr>
            <a:lvl5pPr marL="1828612" indent="0">
              <a:buNone/>
              <a:defRPr sz="1600" b="1"/>
            </a:lvl5pPr>
            <a:lvl6pPr marL="2285767" indent="0">
              <a:buNone/>
              <a:defRPr sz="1600" b="1"/>
            </a:lvl6pPr>
            <a:lvl7pPr marL="2742919"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a:prstGeom prst="rect">
            <a:avLst/>
          </a:prstGeom>
        </p:spPr>
        <p:txBody>
          <a:bodyPr vert="horz" lIns="91430" tIns="45715" rIns="91430" bIns="4571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8" y="388941"/>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a:prstGeom prst="rect">
            <a:avLst/>
          </a:prstGeom>
        </p:spPr>
        <p:txBody>
          <a:bodyPr vert="horz" lIns="91430" tIns="45715" rIns="91430" bIns="45715"/>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8" y="2041526"/>
            <a:ext cx="4278313" cy="6670674"/>
          </a:xfrm>
          <a:prstGeom prst="rect">
            <a:avLst/>
          </a:prstGeom>
        </p:spPr>
        <p:txBody>
          <a:bodyPr vert="horz" lIns="91430" tIns="45715" rIns="91430" bIns="45715"/>
          <a:lstStyle>
            <a:lvl1pPr marL="0" indent="0">
              <a:buNone/>
              <a:defRPr sz="1400"/>
            </a:lvl1pPr>
            <a:lvl2pPr marL="457152" indent="0">
              <a:buNone/>
              <a:defRPr sz="1100"/>
            </a:lvl2pPr>
            <a:lvl3pPr marL="914307" indent="0">
              <a:buNone/>
              <a:defRPr sz="1000"/>
            </a:lvl3pPr>
            <a:lvl4pPr marL="1371460" indent="0">
              <a:buNone/>
              <a:defRPr sz="900"/>
            </a:lvl4pPr>
            <a:lvl5pPr marL="1828612" indent="0">
              <a:buNone/>
              <a:defRPr sz="900"/>
            </a:lvl5pPr>
            <a:lvl6pPr marL="2285767" indent="0">
              <a:buNone/>
              <a:defRPr sz="900"/>
            </a:lvl6pPr>
            <a:lvl7pPr marL="2742919" indent="0">
              <a:buNone/>
              <a:defRPr sz="900"/>
            </a:lvl7pPr>
            <a:lvl8pPr marL="3200072" indent="0">
              <a:buNone/>
              <a:defRPr sz="900"/>
            </a:lvl8pPr>
            <a:lvl9pPr marL="3657226" indent="0">
              <a:buNone/>
              <a:defRPr sz="900"/>
            </a:lvl9pPr>
          </a:lstStyle>
          <a:p>
            <a:pPr lvl="0"/>
            <a:r>
              <a:rPr lang="en-US" smtClean="0"/>
              <a:t>Click to edit Master text styles</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7"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7" y="871538"/>
            <a:ext cx="7802563" cy="5851526"/>
          </a:xfrm>
          <a:prstGeom prst="rect">
            <a:avLst/>
          </a:prstGeom>
        </p:spPr>
        <p:txBody>
          <a:bodyPr vert="horz" lIns="91430" tIns="45715" rIns="91430" bIns="45715"/>
          <a:lstStyle>
            <a:lvl1pPr marL="0" indent="0">
              <a:buNone/>
              <a:defRPr sz="3100"/>
            </a:lvl1pPr>
            <a:lvl2pPr marL="457152" indent="0">
              <a:buNone/>
              <a:defRPr sz="2800"/>
            </a:lvl2pPr>
            <a:lvl3pPr marL="914307" indent="0">
              <a:buNone/>
              <a:defRPr sz="2400"/>
            </a:lvl3pPr>
            <a:lvl4pPr marL="1371460" indent="0">
              <a:buNone/>
              <a:defRPr sz="2000"/>
            </a:lvl4pPr>
            <a:lvl5pPr marL="1828612" indent="0">
              <a:buNone/>
              <a:defRPr sz="2000"/>
            </a:lvl5pPr>
            <a:lvl6pPr marL="2285767" indent="0">
              <a:buNone/>
              <a:defRPr sz="2000"/>
            </a:lvl6pPr>
            <a:lvl7pPr marL="2742919" indent="0">
              <a:buNone/>
              <a:defRPr sz="2000"/>
            </a:lvl7pPr>
            <a:lvl8pPr marL="3200072" indent="0">
              <a:buNone/>
              <a:defRPr sz="2000"/>
            </a:lvl8pPr>
            <a:lvl9pPr marL="3657226"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7" y="7634290"/>
            <a:ext cx="7802563" cy="1144587"/>
          </a:xfrm>
          <a:prstGeom prst="rect">
            <a:avLst/>
          </a:prstGeom>
        </p:spPr>
        <p:txBody>
          <a:bodyPr vert="horz" lIns="91430" tIns="45715" rIns="91430" bIns="45715"/>
          <a:lstStyle>
            <a:lvl1pPr marL="0" indent="0">
              <a:buNone/>
              <a:defRPr sz="1400"/>
            </a:lvl1pPr>
            <a:lvl2pPr marL="457152" indent="0">
              <a:buNone/>
              <a:defRPr sz="1100"/>
            </a:lvl2pPr>
            <a:lvl3pPr marL="914307" indent="0">
              <a:buNone/>
              <a:defRPr sz="1000"/>
            </a:lvl3pPr>
            <a:lvl4pPr marL="1371460" indent="0">
              <a:buNone/>
              <a:defRPr sz="900"/>
            </a:lvl4pPr>
            <a:lvl5pPr marL="1828612" indent="0">
              <a:buNone/>
              <a:defRPr sz="900"/>
            </a:lvl5pPr>
            <a:lvl6pPr marL="2285767" indent="0">
              <a:buNone/>
              <a:defRPr sz="900"/>
            </a:lvl6pPr>
            <a:lvl7pPr marL="2742919" indent="0">
              <a:buNone/>
              <a:defRPr sz="900"/>
            </a:lvl7pPr>
            <a:lvl8pPr marL="3200072" indent="0">
              <a:buNone/>
              <a:defRPr sz="900"/>
            </a:lvl8pPr>
            <a:lvl9pPr marL="3657226" indent="0">
              <a:buNone/>
              <a:defRPr sz="900"/>
            </a:lvl9pPr>
          </a:lstStyle>
          <a:p>
            <a:pPr lvl="0"/>
            <a:r>
              <a:rPr lang="en-US" smtClean="0"/>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78"/>
            <a:ext cx="11703050" cy="6435725"/>
          </a:xfrm>
          <a:prstGeom prst="rect">
            <a:avLst/>
          </a:prstGeom>
        </p:spPr>
        <p:txBody>
          <a:bodyPr vert="eaVert" lIns="91430" tIns="45715" rIns="91430"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8"/>
            <a:ext cx="2925761"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78"/>
            <a:ext cx="8624887" cy="6435725"/>
          </a:xfrm>
          <a:prstGeom prst="rect">
            <a:avLst/>
          </a:prstGeom>
        </p:spPr>
        <p:txBody>
          <a:bodyPr vert="eaVert" lIns="91430" tIns="45715" rIns="91430"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2078220"/>
            <a:ext cx="13004800" cy="64414"/>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7044267"/>
            <a:ext cx="13004800" cy="64414"/>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852160" y="2236826"/>
            <a:ext cx="6983578" cy="3030118"/>
          </a:xfrm>
        </p:spPr>
        <p:txBody>
          <a:bodyPr vert="horz" lIns="130039" tIns="65020" rIns="130039" bIns="65020" rtlCol="0" anchor="b" anchorCtr="0">
            <a:normAutofit/>
          </a:bodyPr>
          <a:lstStyle>
            <a:lvl1pPr algn="r" defTabSz="1300393" rtl="0" eaLnBrk="1" latinLnBrk="0" hangingPunct="1">
              <a:spcBef>
                <a:spcPct val="0"/>
              </a:spcBef>
              <a:buNone/>
              <a:defRPr sz="6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5852160" y="5278418"/>
            <a:ext cx="6983578" cy="1261466"/>
          </a:xfrm>
        </p:spPr>
        <p:txBody>
          <a:bodyPr vert="horz" lIns="130039" tIns="65020" rIns="130039" bIns="65020" rtlCol="0">
            <a:normAutofit/>
          </a:bodyPr>
          <a:lstStyle>
            <a:lvl1pPr marL="0" indent="0" algn="r" defTabSz="1300393" rtl="0" eaLnBrk="1" latinLnBrk="0" hangingPunct="1">
              <a:spcBef>
                <a:spcPct val="20000"/>
              </a:spcBef>
              <a:buClr>
                <a:schemeClr val="accent1"/>
              </a:buClr>
              <a:buSzPct val="90000"/>
              <a:buFont typeface="Wingdings" pitchFamily="2" charset="2"/>
              <a:buNone/>
              <a:defRPr sz="3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650197" indent="0" algn="ctr">
              <a:buNone/>
              <a:defRPr>
                <a:solidFill>
                  <a:schemeClr val="tx1">
                    <a:tint val="75000"/>
                  </a:schemeClr>
                </a:solidFill>
              </a:defRPr>
            </a:lvl2pPr>
            <a:lvl3pPr marL="1300393" indent="0" algn="ctr">
              <a:buNone/>
              <a:defRPr>
                <a:solidFill>
                  <a:schemeClr val="tx1">
                    <a:tint val="75000"/>
                  </a:schemeClr>
                </a:solidFill>
              </a:defRPr>
            </a:lvl3pPr>
            <a:lvl4pPr marL="1950590" indent="0" algn="ctr">
              <a:buNone/>
              <a:defRPr>
                <a:solidFill>
                  <a:schemeClr val="tx1">
                    <a:tint val="75000"/>
                  </a:schemeClr>
                </a:solidFill>
              </a:defRPr>
            </a:lvl4pPr>
            <a:lvl5pPr marL="2600786" indent="0" algn="ctr">
              <a:buNone/>
              <a:defRPr>
                <a:solidFill>
                  <a:schemeClr val="tx1">
                    <a:tint val="75000"/>
                  </a:schemeClr>
                </a:solidFill>
              </a:defRPr>
            </a:lvl5pPr>
            <a:lvl6pPr marL="3250983" indent="0" algn="ctr">
              <a:buNone/>
              <a:defRPr>
                <a:solidFill>
                  <a:schemeClr val="tx1">
                    <a:tint val="75000"/>
                  </a:schemeClr>
                </a:solidFill>
              </a:defRPr>
            </a:lvl6pPr>
            <a:lvl7pPr marL="3901180" indent="0" algn="ctr">
              <a:buNone/>
              <a:defRPr>
                <a:solidFill>
                  <a:schemeClr val="tx1">
                    <a:tint val="75000"/>
                  </a:schemeClr>
                </a:solidFill>
              </a:defRPr>
            </a:lvl7pPr>
            <a:lvl8pPr marL="4551376" indent="0" algn="ctr">
              <a:buNone/>
              <a:defRPr>
                <a:solidFill>
                  <a:schemeClr val="tx1">
                    <a:tint val="75000"/>
                  </a:schemeClr>
                </a:solidFill>
              </a:defRPr>
            </a:lvl8pPr>
            <a:lvl9pPr marL="5201573"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28C943D1-92EE-446E-9787-985E4F9B231F}" type="datetimeFigureOut">
              <a:rPr lang="en-US" smtClean="0"/>
              <a:pPr/>
              <a:t>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C41667-7291-42E8-B00B-345BA5840895}" type="slidenum">
              <a:rPr lang="en-US" smtClean="0"/>
              <a:pPr/>
              <a:t>‹#›</a:t>
            </a:fld>
            <a:endParaRPr lang="en-US"/>
          </a:p>
        </p:txBody>
      </p:sp>
      <p:sp>
        <p:nvSpPr>
          <p:cNvPr id="20" name="Oval 19"/>
          <p:cNvSpPr>
            <a:spLocks noChangeAspect="1"/>
          </p:cNvSpPr>
          <p:nvPr/>
        </p:nvSpPr>
        <p:spPr>
          <a:xfrm>
            <a:off x="172125" y="121124"/>
            <a:ext cx="6304778" cy="6304778"/>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lIns="130039" tIns="65020" rIns="130039" bIns="65020" rtlCol="0" anchor="ctr"/>
          <a:lstStyle/>
          <a:p>
            <a:pPr marL="0" algn="ctr" defTabSz="1300393" rtl="0" eaLnBrk="1" latinLnBrk="0" hangingPunct="1"/>
            <a:endParaRPr sz="2600" kern="1200" dirty="0">
              <a:solidFill>
                <a:schemeClr val="lt1"/>
              </a:solidFill>
              <a:latin typeface="+mn-lt"/>
              <a:ea typeface="+mn-ea"/>
              <a:cs typeface="+mn-cs"/>
            </a:endParaRPr>
          </a:p>
        </p:txBody>
      </p:sp>
      <p:sp>
        <p:nvSpPr>
          <p:cNvPr id="34" name="Oval 33"/>
          <p:cNvSpPr/>
          <p:nvPr/>
        </p:nvSpPr>
        <p:spPr>
          <a:xfrm>
            <a:off x="254998" y="159372"/>
            <a:ext cx="5975118" cy="5975118"/>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30039" tIns="65020" rIns="130039" bIns="65020" rtlCol="0" anchor="ctr"/>
          <a:lstStyle/>
          <a:p>
            <a:pPr algn="ctr"/>
            <a:endParaRPr/>
          </a:p>
        </p:txBody>
      </p:sp>
      <p:sp>
        <p:nvSpPr>
          <p:cNvPr id="35" name="Oval 34"/>
          <p:cNvSpPr/>
          <p:nvPr/>
        </p:nvSpPr>
        <p:spPr>
          <a:xfrm>
            <a:off x="376123" y="197621"/>
            <a:ext cx="5672927" cy="5769078"/>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30039" tIns="65020" rIns="130039" bIns="65020" rtlCol="0" anchor="ctr"/>
          <a:lstStyle/>
          <a:p>
            <a:pPr algn="ctr"/>
            <a:endParaRPr/>
          </a:p>
        </p:txBody>
      </p:sp>
      <p:sp>
        <p:nvSpPr>
          <p:cNvPr id="37" name="Oval 36"/>
          <p:cNvSpPr/>
          <p:nvPr/>
        </p:nvSpPr>
        <p:spPr>
          <a:xfrm>
            <a:off x="376121" y="197622"/>
            <a:ext cx="5542437" cy="5542437"/>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30039" tIns="65020" rIns="130039" bIns="65020" rtlCol="0" anchor="ctr"/>
          <a:lstStyle/>
          <a:p>
            <a:pPr marL="0" algn="ctr" defTabSz="1300393" rtl="0" eaLnBrk="1" latinLnBrk="0" hangingPunct="1"/>
            <a:endParaRPr sz="2600" kern="1200" dirty="0">
              <a:solidFill>
                <a:schemeClr val="lt1"/>
              </a:solidFill>
              <a:latin typeface="+mn-lt"/>
              <a:ea typeface="+mn-ea"/>
              <a:cs typeface="+mn-cs"/>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844"/>
              </a:spcBef>
              <a:defRPr/>
            </a:lvl1pPr>
            <a:lvl2pPr>
              <a:spcBef>
                <a:spcPts val="853"/>
              </a:spcBef>
              <a:defRPr/>
            </a:lvl2pPr>
            <a:lvl3pPr>
              <a:spcBef>
                <a:spcPts val="853"/>
              </a:spcBef>
              <a:defRPr/>
            </a:lvl3pPr>
            <a:lvl4pPr>
              <a:spcBef>
                <a:spcPts val="853"/>
              </a:spcBef>
              <a:defRPr/>
            </a:lvl4pPr>
            <a:lvl5pPr>
              <a:spcBef>
                <a:spcPts val="853"/>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74DA727-966C-481A-9A68-2D278D60C1E7}" type="datetime1">
              <a:rPr lang="en-US" smtClean="0"/>
              <a:pPr/>
              <a:t>5/20/11</a:t>
            </a:fld>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9E519841-B96A-4DD9-B158-9961937F6A4E}" type="slidenum">
              <a:rPr lang="en-US" smtClean="0"/>
              <a:pPr/>
              <a:t>‹#›</a:t>
            </a:fld>
            <a:endParaRPr lang="en-US"/>
          </a:p>
        </p:txBody>
      </p:sp>
      <p:grpSp>
        <p:nvGrpSpPr>
          <p:cNvPr id="7" name="Group 10"/>
          <p:cNvGrpSpPr/>
          <p:nvPr/>
        </p:nvGrpSpPr>
        <p:grpSpPr>
          <a:xfrm>
            <a:off x="0" y="2253042"/>
            <a:ext cx="13004800" cy="64414"/>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8" y="388941"/>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a:prstGeom prst="rect">
            <a:avLst/>
          </a:prstGeom>
        </p:spPr>
        <p:txBody>
          <a:bodyPr vert="horz" lIns="91430" tIns="45715" rIns="91430" bIns="45715"/>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8" y="2041526"/>
            <a:ext cx="4278313" cy="6670674"/>
          </a:xfrm>
          <a:prstGeom prst="rect">
            <a:avLst/>
          </a:prstGeom>
        </p:spPr>
        <p:txBody>
          <a:bodyPr vert="horz" lIns="91430" tIns="45715" rIns="91430" bIns="45715"/>
          <a:lstStyle>
            <a:lvl1pPr marL="0" indent="0">
              <a:buNone/>
              <a:defRPr sz="1400"/>
            </a:lvl1pPr>
            <a:lvl2pPr marL="457152" indent="0">
              <a:buNone/>
              <a:defRPr sz="1100"/>
            </a:lvl2pPr>
            <a:lvl3pPr marL="914307" indent="0">
              <a:buNone/>
              <a:defRPr sz="1000"/>
            </a:lvl3pPr>
            <a:lvl4pPr marL="1371460" indent="0">
              <a:buNone/>
              <a:defRPr sz="900"/>
            </a:lvl4pPr>
            <a:lvl5pPr marL="1828612" indent="0">
              <a:buNone/>
              <a:defRPr sz="900"/>
            </a:lvl5pPr>
            <a:lvl6pPr marL="2285767" indent="0">
              <a:buNone/>
              <a:defRPr sz="900"/>
            </a:lvl6pPr>
            <a:lvl7pPr marL="2742919" indent="0">
              <a:buNone/>
              <a:defRPr sz="900"/>
            </a:lvl7pPr>
            <a:lvl8pPr marL="3200072" indent="0">
              <a:buNone/>
              <a:defRPr sz="900"/>
            </a:lvl8pPr>
            <a:lvl9pPr marL="3657226" indent="0">
              <a:buNone/>
              <a:defRPr sz="900"/>
            </a:lvl9pPr>
          </a:lstStyle>
          <a:p>
            <a:pPr lvl="0"/>
            <a:r>
              <a:rPr lang="en-US" smtClean="0"/>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bg>
      <p:bgRef idx="1002">
        <a:schemeClr val="bg2"/>
      </p:bgRef>
    </p:bg>
    <p:spTree>
      <p:nvGrpSpPr>
        <p:cNvPr id="1" name=""/>
        <p:cNvGrpSpPr/>
        <p:nvPr/>
      </p:nvGrpSpPr>
      <p:grpSpPr>
        <a:xfrm>
          <a:off x="0" y="0"/>
          <a:ext cx="0" cy="0"/>
          <a:chOff x="0" y="0"/>
          <a:chExt cx="0" cy="0"/>
        </a:xfrm>
      </p:grpSpPr>
      <p:grpSp>
        <p:nvGrpSpPr>
          <p:cNvPr id="6" name="Group 6"/>
          <p:cNvGrpSpPr/>
          <p:nvPr/>
        </p:nvGrpSpPr>
        <p:grpSpPr>
          <a:xfrm>
            <a:off x="0" y="2078220"/>
            <a:ext cx="13004800" cy="64414"/>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p:nvPr/>
        </p:nvGrpSpPr>
        <p:grpSpPr>
          <a:xfrm>
            <a:off x="0" y="7044267"/>
            <a:ext cx="13004800" cy="64414"/>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630759" y="2237591"/>
            <a:ext cx="5195544" cy="3034453"/>
          </a:xfrm>
        </p:spPr>
        <p:txBody>
          <a:bodyPr anchor="b" anchorCtr="0"/>
          <a:lstStyle>
            <a:lvl1pPr algn="r">
              <a:defRPr/>
            </a:lvl1pPr>
          </a:lstStyle>
          <a:p>
            <a:r>
              <a:rPr lang="en-US" smtClean="0"/>
              <a:t>Click to edit Master title style</a:t>
            </a:r>
            <a:endParaRPr/>
          </a:p>
        </p:txBody>
      </p:sp>
      <p:sp>
        <p:nvSpPr>
          <p:cNvPr id="3" name="Subtitle 2"/>
          <p:cNvSpPr>
            <a:spLocks noGrp="1"/>
          </p:cNvSpPr>
          <p:nvPr>
            <p:ph type="subTitle" idx="1"/>
          </p:nvPr>
        </p:nvSpPr>
        <p:spPr>
          <a:xfrm>
            <a:off x="7630759" y="5686413"/>
            <a:ext cx="5195544" cy="1255856"/>
          </a:xfrm>
        </p:spPr>
        <p:txBody>
          <a:bodyPr/>
          <a:lstStyle>
            <a:lvl1pPr marL="0" indent="0" algn="r">
              <a:buNone/>
              <a:defRPr>
                <a:solidFill>
                  <a:schemeClr val="tx1">
                    <a:tint val="75000"/>
                  </a:schemeClr>
                </a:solidFill>
              </a:defRPr>
            </a:lvl1pPr>
            <a:lvl2pPr marL="650197" indent="0" algn="ctr">
              <a:buNone/>
              <a:defRPr>
                <a:solidFill>
                  <a:schemeClr val="tx1">
                    <a:tint val="75000"/>
                  </a:schemeClr>
                </a:solidFill>
              </a:defRPr>
            </a:lvl2pPr>
            <a:lvl3pPr marL="1300393" indent="0" algn="ctr">
              <a:buNone/>
              <a:defRPr>
                <a:solidFill>
                  <a:schemeClr val="tx1">
                    <a:tint val="75000"/>
                  </a:schemeClr>
                </a:solidFill>
              </a:defRPr>
            </a:lvl3pPr>
            <a:lvl4pPr marL="1950590" indent="0" algn="ctr">
              <a:buNone/>
              <a:defRPr>
                <a:solidFill>
                  <a:schemeClr val="tx1">
                    <a:tint val="75000"/>
                  </a:schemeClr>
                </a:solidFill>
              </a:defRPr>
            </a:lvl4pPr>
            <a:lvl5pPr marL="2600786" indent="0" algn="ctr">
              <a:buNone/>
              <a:defRPr>
                <a:solidFill>
                  <a:schemeClr val="tx1">
                    <a:tint val="75000"/>
                  </a:schemeClr>
                </a:solidFill>
              </a:defRPr>
            </a:lvl5pPr>
            <a:lvl6pPr marL="3250983" indent="0" algn="ctr">
              <a:buNone/>
              <a:defRPr>
                <a:solidFill>
                  <a:schemeClr val="tx1">
                    <a:tint val="75000"/>
                  </a:schemeClr>
                </a:solidFill>
              </a:defRPr>
            </a:lvl6pPr>
            <a:lvl7pPr marL="3901180" indent="0" algn="ctr">
              <a:buNone/>
              <a:defRPr>
                <a:solidFill>
                  <a:schemeClr val="tx1">
                    <a:tint val="75000"/>
                  </a:schemeClr>
                </a:solidFill>
              </a:defRPr>
            </a:lvl7pPr>
            <a:lvl8pPr marL="4551376" indent="0" algn="ctr">
              <a:buNone/>
              <a:defRPr>
                <a:solidFill>
                  <a:schemeClr val="tx1">
                    <a:tint val="75000"/>
                  </a:schemeClr>
                </a:solidFill>
              </a:defRPr>
            </a:lvl8pPr>
            <a:lvl9pPr marL="5201573"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256E5D1F-5403-44D8-A991-BD1FAB9FD03A}" type="datetime1">
              <a:rPr lang="en-US" smtClean="0"/>
              <a:pPr/>
              <a:t>5/20/11</a:t>
            </a:fld>
            <a:endParaRPr lang="en-US"/>
          </a:p>
        </p:txBody>
      </p:sp>
      <p:sp>
        <p:nvSpPr>
          <p:cNvPr id="5" name="Footer Placeholder 4"/>
          <p:cNvSpPr>
            <a:spLocks noGrp="1"/>
          </p:cNvSpPr>
          <p:nvPr>
            <p:ph type="ftr" sz="quarter" idx="11"/>
          </p:nvPr>
        </p:nvSpPr>
        <p:spPr>
          <a:xfrm>
            <a:off x="4443308" y="9040144"/>
            <a:ext cx="4118187" cy="519289"/>
          </a:xfrm>
        </p:spPr>
        <p:txBody>
          <a:bodyPr/>
          <a:lstStyle>
            <a:lvl1pPr algn="ctr">
              <a:defRPr/>
            </a:lvl1pPr>
          </a:lstStyle>
          <a:p>
            <a:r>
              <a:rPr lang="en-US" smtClean="0"/>
              <a:t>
              </a:t>
            </a:r>
            <a:endParaRPr lang="en-US"/>
          </a:p>
        </p:txBody>
      </p:sp>
      <p:sp>
        <p:nvSpPr>
          <p:cNvPr id="16" name="Oval 15"/>
          <p:cNvSpPr>
            <a:spLocks noChangeAspect="1"/>
          </p:cNvSpPr>
          <p:nvPr/>
        </p:nvSpPr>
        <p:spPr>
          <a:xfrm>
            <a:off x="191250" y="975362"/>
            <a:ext cx="7492336" cy="7492336"/>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lIns="130039" tIns="65020" rIns="130039" bIns="65020" rtlCol="0" anchor="ctr"/>
          <a:lstStyle/>
          <a:p>
            <a:pPr algn="ctr"/>
            <a:endParaRPr/>
          </a:p>
        </p:txBody>
      </p:sp>
      <p:sp>
        <p:nvSpPr>
          <p:cNvPr id="17" name="Oval 16"/>
          <p:cNvSpPr/>
          <p:nvPr/>
        </p:nvSpPr>
        <p:spPr>
          <a:xfrm>
            <a:off x="326650" y="1013609"/>
            <a:ext cx="7087616" cy="708761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30039" tIns="65020" rIns="130039" bIns="65020" rtlCol="0" anchor="ctr"/>
          <a:lstStyle/>
          <a:p>
            <a:pPr algn="ctr"/>
            <a:endParaRPr/>
          </a:p>
        </p:txBody>
      </p:sp>
      <p:sp>
        <p:nvSpPr>
          <p:cNvPr id="18" name="Picture Placeholder 24"/>
          <p:cNvSpPr>
            <a:spLocks noGrp="1"/>
          </p:cNvSpPr>
          <p:nvPr>
            <p:ph type="pic" sz="quarter" idx="13"/>
          </p:nvPr>
        </p:nvSpPr>
        <p:spPr>
          <a:xfrm>
            <a:off x="343088" y="1019724"/>
            <a:ext cx="6978075" cy="6901952"/>
          </a:xfrm>
          <a:prstGeom prst="ellipse">
            <a:avLst/>
          </a:prstGeom>
          <a:effectLst>
            <a:innerShdw blurRad="63500" dist="50800" dir="16200000">
              <a:prstClr val="black">
                <a:alpha val="30000"/>
              </a:prstClr>
            </a:innerShdw>
          </a:effectLst>
        </p:spPr>
        <p:txBody>
          <a:bodyPr>
            <a:normAutofit/>
          </a:bodyPr>
          <a:lstStyle>
            <a:lvl1pPr algn="r">
              <a:buNone/>
              <a:defRPr sz="2600"/>
            </a:lvl1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50242" y="3034456"/>
            <a:ext cx="11702063" cy="1937173"/>
          </a:xfrm>
        </p:spPr>
        <p:txBody>
          <a:bodyPr anchor="b" anchorCtr="0">
            <a:normAutofit/>
          </a:bodyPr>
          <a:lstStyle>
            <a:lvl1pPr algn="ctr">
              <a:defRPr sz="6800" b="1" cap="none" baseline="0"/>
            </a:lvl1pPr>
          </a:lstStyle>
          <a:p>
            <a:r>
              <a:rPr lang="en-US" smtClean="0"/>
              <a:t>Click to edit Master title style</a:t>
            </a:r>
            <a:endParaRPr/>
          </a:p>
        </p:txBody>
      </p:sp>
      <p:sp>
        <p:nvSpPr>
          <p:cNvPr id="3" name="Text Placeholder 2"/>
          <p:cNvSpPr>
            <a:spLocks noGrp="1"/>
          </p:cNvSpPr>
          <p:nvPr>
            <p:ph type="body" idx="1"/>
          </p:nvPr>
        </p:nvSpPr>
        <p:spPr>
          <a:xfrm>
            <a:off x="650242" y="5019043"/>
            <a:ext cx="11702063" cy="1916853"/>
          </a:xfrm>
        </p:spPr>
        <p:txBody>
          <a:bodyPr anchor="t" anchorCtr="0"/>
          <a:lstStyle>
            <a:lvl1pPr marL="0" indent="0" algn="ctr">
              <a:buNone/>
              <a:defRPr sz="2800">
                <a:solidFill>
                  <a:schemeClr val="tx1">
                    <a:tint val="75000"/>
                  </a:schemeClr>
                </a:solidFill>
              </a:defRPr>
            </a:lvl1pPr>
            <a:lvl2pPr marL="650197" indent="0">
              <a:buNone/>
              <a:defRPr sz="2600">
                <a:solidFill>
                  <a:schemeClr val="tx1">
                    <a:tint val="75000"/>
                  </a:schemeClr>
                </a:solidFill>
              </a:defRPr>
            </a:lvl2pPr>
            <a:lvl3pPr marL="1300393" indent="0">
              <a:buNone/>
              <a:defRPr sz="2300">
                <a:solidFill>
                  <a:schemeClr val="tx1">
                    <a:tint val="75000"/>
                  </a:schemeClr>
                </a:solidFill>
              </a:defRPr>
            </a:lvl3pPr>
            <a:lvl4pPr marL="1950590" indent="0">
              <a:buNone/>
              <a:defRPr sz="2000">
                <a:solidFill>
                  <a:schemeClr val="tx1">
                    <a:tint val="75000"/>
                  </a:schemeClr>
                </a:solidFill>
              </a:defRPr>
            </a:lvl4pPr>
            <a:lvl5pPr marL="2600786" indent="0">
              <a:buNone/>
              <a:defRPr sz="2000">
                <a:solidFill>
                  <a:schemeClr val="tx1">
                    <a:tint val="75000"/>
                  </a:schemeClr>
                </a:solidFill>
              </a:defRPr>
            </a:lvl5pPr>
            <a:lvl6pPr marL="3250983" indent="0">
              <a:buNone/>
              <a:defRPr sz="2000">
                <a:solidFill>
                  <a:schemeClr val="tx1">
                    <a:tint val="75000"/>
                  </a:schemeClr>
                </a:solidFill>
              </a:defRPr>
            </a:lvl6pPr>
            <a:lvl7pPr marL="3901180" indent="0">
              <a:buNone/>
              <a:defRPr sz="2000">
                <a:solidFill>
                  <a:schemeClr val="tx1">
                    <a:tint val="75000"/>
                  </a:schemeClr>
                </a:solidFill>
              </a:defRPr>
            </a:lvl7pPr>
            <a:lvl8pPr marL="4551376" indent="0">
              <a:buNone/>
              <a:defRPr sz="2000">
                <a:solidFill>
                  <a:schemeClr val="tx1">
                    <a:tint val="75000"/>
                  </a:schemeClr>
                </a:solidFill>
              </a:defRPr>
            </a:lvl8pPr>
            <a:lvl9pPr marL="5201573"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6D262D-4886-4956-9257-8B28C6108158}" type="datetime1">
              <a:rPr lang="en-US" smtClean="0"/>
              <a:pPr/>
              <a:t>5/20/11</a:t>
            </a:fld>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9E519841-B96A-4DD9-B158-9961937F6A4E}" type="slidenum">
              <a:rPr lang="en-US" smtClean="0"/>
              <a:pPr/>
              <a:t>‹#›</a:t>
            </a:fld>
            <a:endParaRPr lang="en-US"/>
          </a:p>
        </p:txBody>
      </p:sp>
      <p:grpSp>
        <p:nvGrpSpPr>
          <p:cNvPr id="7" name="Group 7"/>
          <p:cNvGrpSpPr/>
          <p:nvPr/>
        </p:nvGrpSpPr>
        <p:grpSpPr>
          <a:xfrm>
            <a:off x="0" y="2059095"/>
            <a:ext cx="13004800" cy="64414"/>
            <a:chOff x="0" y="1613647"/>
            <a:chExt cx="9144000" cy="45291"/>
          </a:xfrm>
        </p:grpSpPr>
        <p:cxnSp>
          <p:nvCxnSpPr>
            <p:cNvPr id="9" name="Straight Connector 8"/>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0" y="7025144"/>
            <a:ext cx="13004800" cy="64414"/>
            <a:chOff x="0" y="1613647"/>
            <a:chExt cx="9144000" cy="45291"/>
          </a:xfrm>
        </p:grpSpPr>
        <p:cxnSp>
          <p:nvCxnSpPr>
            <p:cNvPr id="12" name="Straight Connector 11"/>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0240" y="2926081"/>
            <a:ext cx="5592064" cy="5660911"/>
          </a:xfrm>
        </p:spPr>
        <p:txBody>
          <a:bodyPr>
            <a:normAutofit/>
          </a:bodyPr>
          <a:lstStyle>
            <a:lvl1pPr>
              <a:defRPr sz="2800"/>
            </a:lvl1pPr>
            <a:lvl2pPr>
              <a:defRPr sz="2600"/>
            </a:lvl2pPr>
            <a:lvl3pPr>
              <a:defRPr sz="26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762496" y="2926081"/>
            <a:ext cx="5592064" cy="5660911"/>
          </a:xfrm>
        </p:spPr>
        <p:txBody>
          <a:bodyPr>
            <a:normAutofit/>
          </a:bodyPr>
          <a:lstStyle>
            <a:lvl1pPr>
              <a:defRPr sz="2800"/>
            </a:lvl1pPr>
            <a:lvl2pPr>
              <a:defRPr sz="2600"/>
            </a:lvl2pPr>
            <a:lvl3pPr>
              <a:defRPr sz="26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F1065C3-334B-4985-A3E4-672861C7BBCA}" type="datetime1">
              <a:rPr lang="en-US" smtClean="0"/>
              <a:pPr/>
              <a:t>5/20/11</a:t>
            </a:fld>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9E519841-B96A-4DD9-B158-9961937F6A4E}" type="slidenum">
              <a:rPr lang="en-US" smtClean="0"/>
              <a:pPr/>
              <a:t>‹#›</a:t>
            </a:fld>
            <a:endParaRPr lang="en-US"/>
          </a:p>
        </p:txBody>
      </p:sp>
      <p:grpSp>
        <p:nvGrpSpPr>
          <p:cNvPr id="8" name="Group 16"/>
          <p:cNvGrpSpPr/>
          <p:nvPr/>
        </p:nvGrpSpPr>
        <p:grpSpPr>
          <a:xfrm>
            <a:off x="0" y="2253042"/>
            <a:ext cx="13004800" cy="64414"/>
            <a:chOff x="0" y="1613647"/>
            <a:chExt cx="9144000" cy="45291"/>
          </a:xfrm>
        </p:grpSpPr>
        <p:cxnSp>
          <p:nvCxnSpPr>
            <p:cNvPr id="18" name="Straight Connector 1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2253042"/>
            <a:ext cx="13004800" cy="64414"/>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50240" y="2467087"/>
            <a:ext cx="5592064" cy="1058234"/>
          </a:xfrm>
        </p:spPr>
        <p:txBody>
          <a:bodyPr anchor="ctr" anchorCtr="0">
            <a:noAutofit/>
          </a:bodyPr>
          <a:lstStyle>
            <a:lvl1pPr marL="0" indent="0" algn="ctr">
              <a:buNone/>
              <a:defRPr sz="4000" b="1">
                <a:solidFill>
                  <a:schemeClr val="accent1"/>
                </a:solidFill>
              </a:defRPr>
            </a:lvl1pPr>
            <a:lvl2pPr marL="650197" indent="0">
              <a:buNone/>
              <a:defRPr sz="2800" b="1"/>
            </a:lvl2pPr>
            <a:lvl3pPr marL="1300393" indent="0">
              <a:buNone/>
              <a:defRPr sz="2600" b="1"/>
            </a:lvl3pPr>
            <a:lvl4pPr marL="1950590" indent="0">
              <a:buNone/>
              <a:defRPr sz="2300" b="1"/>
            </a:lvl4pPr>
            <a:lvl5pPr marL="2600786" indent="0">
              <a:buNone/>
              <a:defRPr sz="2300" b="1"/>
            </a:lvl5pPr>
            <a:lvl6pPr marL="3250983" indent="0">
              <a:buNone/>
              <a:defRPr sz="2300" b="1"/>
            </a:lvl6pPr>
            <a:lvl7pPr marL="3901180" indent="0">
              <a:buNone/>
              <a:defRPr sz="2300" b="1"/>
            </a:lvl7pPr>
            <a:lvl8pPr marL="4551376" indent="0">
              <a:buNone/>
              <a:defRPr sz="2300" b="1"/>
            </a:lvl8pPr>
            <a:lvl9pPr marL="5201573"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576322"/>
            <a:ext cx="5592064" cy="5010672"/>
          </a:xfrm>
        </p:spPr>
        <p:txBody>
          <a:bodyPr>
            <a:normAutofit/>
          </a:bodyPr>
          <a:lstStyle>
            <a:lvl1pPr>
              <a:defRPr sz="2800"/>
            </a:lvl1pPr>
            <a:lvl2pPr>
              <a:defRPr sz="2600"/>
            </a:lvl2pPr>
            <a:lvl3pPr>
              <a:defRPr sz="2600"/>
            </a:lvl3pPr>
            <a:lvl4pPr>
              <a:defRPr sz="2600"/>
            </a:lvl4pPr>
            <a:lvl5pPr>
              <a:defRPr sz="26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762496" y="2467087"/>
            <a:ext cx="5592064" cy="1058234"/>
          </a:xfrm>
        </p:spPr>
        <p:txBody>
          <a:bodyPr anchor="ctr" anchorCtr="0">
            <a:noAutofit/>
          </a:bodyPr>
          <a:lstStyle>
            <a:lvl1pPr marL="0" indent="0" algn="ctr">
              <a:buNone/>
              <a:defRPr sz="4000" b="1">
                <a:solidFill>
                  <a:schemeClr val="accent1"/>
                </a:solidFill>
              </a:defRPr>
            </a:lvl1pPr>
            <a:lvl2pPr marL="650197" indent="0">
              <a:buNone/>
              <a:defRPr sz="2800" b="1"/>
            </a:lvl2pPr>
            <a:lvl3pPr marL="1300393" indent="0">
              <a:buNone/>
              <a:defRPr sz="2600" b="1"/>
            </a:lvl3pPr>
            <a:lvl4pPr marL="1950590" indent="0">
              <a:buNone/>
              <a:defRPr sz="2300" b="1"/>
            </a:lvl4pPr>
            <a:lvl5pPr marL="2600786" indent="0">
              <a:buNone/>
              <a:defRPr sz="2300" b="1"/>
            </a:lvl5pPr>
            <a:lvl6pPr marL="3250983" indent="0">
              <a:buNone/>
              <a:defRPr sz="2300" b="1"/>
            </a:lvl6pPr>
            <a:lvl7pPr marL="3901180" indent="0">
              <a:buNone/>
              <a:defRPr sz="2300" b="1"/>
            </a:lvl7pPr>
            <a:lvl8pPr marL="4551376" indent="0">
              <a:buNone/>
              <a:defRPr sz="2300" b="1"/>
            </a:lvl8pPr>
            <a:lvl9pPr marL="5201573"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762496" y="3576322"/>
            <a:ext cx="5592064" cy="5010672"/>
          </a:xfrm>
        </p:spPr>
        <p:txBody>
          <a:bodyPr>
            <a:normAutofit/>
          </a:bodyPr>
          <a:lstStyle>
            <a:lvl1pPr>
              <a:defRPr sz="2800"/>
            </a:lvl1pPr>
            <a:lvl2pPr>
              <a:defRPr sz="2600"/>
            </a:lvl2pPr>
            <a:lvl3pPr>
              <a:defRPr sz="2600"/>
            </a:lvl3pPr>
            <a:lvl4pPr>
              <a:defRPr sz="2600"/>
            </a:lvl4pPr>
            <a:lvl5pPr>
              <a:defRPr sz="26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77907B2-7117-407C-8B8D-E9DE932E22F2}" type="datetime1">
              <a:rPr lang="en-US" smtClean="0"/>
              <a:pPr/>
              <a:t>5/20/11</a:t>
            </a:fld>
            <a:endParaRPr lang="en-US"/>
          </a:p>
        </p:txBody>
      </p:sp>
      <p:sp>
        <p:nvSpPr>
          <p:cNvPr id="8" name="Footer Placeholder 7"/>
          <p:cNvSpPr>
            <a:spLocks noGrp="1"/>
          </p:cNvSpPr>
          <p:nvPr>
            <p:ph type="ftr" sz="quarter" idx="11"/>
          </p:nvPr>
        </p:nvSpPr>
        <p:spPr/>
        <p:txBody>
          <a:bodyPr/>
          <a:lstStyle/>
          <a:p>
            <a:r>
              <a:rPr lang="en-US" smtClean="0"/>
              <a:t>
              </a:t>
            </a:r>
            <a:endParaRPr lang="en-US"/>
          </a:p>
        </p:txBody>
      </p:sp>
      <p:sp>
        <p:nvSpPr>
          <p:cNvPr id="9" name="Slide Number Placeholder 8"/>
          <p:cNvSpPr>
            <a:spLocks noGrp="1"/>
          </p:cNvSpPr>
          <p:nvPr>
            <p:ph type="sldNum" sz="quarter" idx="12"/>
          </p:nvPr>
        </p:nvSpPr>
        <p:spPr/>
        <p:txBody>
          <a:bodyPr/>
          <a:lstStyle/>
          <a:p>
            <a:fld id="{9E519841-B96A-4DD9-B158-9961937F6A4E}" type="slidenum">
              <a:rPr lang="en-US" smtClean="0"/>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0EF9117-AF74-4375-AC45-966D0EEE67F3}" type="datetime1">
              <a:rPr lang="en-US" smtClean="0"/>
              <a:pPr/>
              <a:t>5/20/11</a:t>
            </a:fld>
            <a:endParaRPr lang="en-US"/>
          </a:p>
        </p:txBody>
      </p:sp>
      <p:sp>
        <p:nvSpPr>
          <p:cNvPr id="4" name="Footer Placeholder 3"/>
          <p:cNvSpPr>
            <a:spLocks noGrp="1"/>
          </p:cNvSpPr>
          <p:nvPr>
            <p:ph type="ftr" sz="quarter" idx="11"/>
          </p:nvPr>
        </p:nvSpPr>
        <p:spPr/>
        <p:txBody>
          <a:bodyPr/>
          <a:lstStyle/>
          <a:p>
            <a:r>
              <a:rPr lang="en-US" smtClean="0"/>
              <a:t>
              </a:t>
            </a:r>
            <a:endParaRPr lang="en-US"/>
          </a:p>
        </p:txBody>
      </p:sp>
      <p:sp>
        <p:nvSpPr>
          <p:cNvPr id="5" name="Slide Number Placeholder 4"/>
          <p:cNvSpPr>
            <a:spLocks noGrp="1"/>
          </p:cNvSpPr>
          <p:nvPr>
            <p:ph type="sldNum" sz="quarter" idx="12"/>
          </p:nvPr>
        </p:nvSpPr>
        <p:spPr/>
        <p:txBody>
          <a:bodyPr/>
          <a:lstStyle/>
          <a:p>
            <a:fld id="{9E519841-B96A-4DD9-B158-9961937F6A4E}" type="slidenum">
              <a:rPr lang="en-US" smtClean="0"/>
              <a:pPr/>
              <a:t>‹#›</a:t>
            </a:fld>
            <a:endParaRPr lang="en-US"/>
          </a:p>
        </p:txBody>
      </p:sp>
      <p:grpSp>
        <p:nvGrpSpPr>
          <p:cNvPr id="6" name="Group 6"/>
          <p:cNvGrpSpPr/>
          <p:nvPr/>
        </p:nvGrpSpPr>
        <p:grpSpPr>
          <a:xfrm>
            <a:off x="0" y="2253042"/>
            <a:ext cx="13004800" cy="64414"/>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B4ABE8-3F92-4E04-8543-75E36DDD6C61}" type="datetime1">
              <a:rPr lang="en-US" smtClean="0"/>
              <a:pPr/>
              <a:t>5/20/11</a:t>
            </a:fld>
            <a:endParaRPr lang="en-US"/>
          </a:p>
        </p:txBody>
      </p:sp>
      <p:sp>
        <p:nvSpPr>
          <p:cNvPr id="3" name="Footer Placeholder 2"/>
          <p:cNvSpPr>
            <a:spLocks noGrp="1"/>
          </p:cNvSpPr>
          <p:nvPr>
            <p:ph type="ftr" sz="quarter" idx="11"/>
          </p:nvPr>
        </p:nvSpPr>
        <p:spPr/>
        <p:txBody>
          <a:bodyPr/>
          <a:lstStyle/>
          <a:p>
            <a:r>
              <a:rPr lang="en-US" smtClean="0"/>
              <a:t>
              </a:t>
            </a:r>
            <a:endParaRPr lang="en-US"/>
          </a:p>
        </p:txBody>
      </p:sp>
      <p:sp>
        <p:nvSpPr>
          <p:cNvPr id="4" name="Slide Number Placeholder 3"/>
          <p:cNvSpPr>
            <a:spLocks noGrp="1"/>
          </p:cNvSpPr>
          <p:nvPr>
            <p:ph type="sldNum" sz="quarter" idx="12"/>
          </p:nvPr>
        </p:nvSpPr>
        <p:spPr/>
        <p:txBody>
          <a:bodyPr/>
          <a:lstStyle/>
          <a:p>
            <a:fld id="{9E519841-B96A-4DD9-B158-9961937F6A4E}" type="slidenum">
              <a:rPr lang="en-US" smtClean="0"/>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39" y="937111"/>
            <a:ext cx="5122900" cy="1652693"/>
          </a:xfrm>
        </p:spPr>
        <p:txBody>
          <a:bodyPr anchor="b">
            <a:normAutofit/>
          </a:bodyPr>
          <a:lstStyle>
            <a:lvl1pPr algn="ctr">
              <a:defRPr sz="5100" b="1"/>
            </a:lvl1pPr>
          </a:lstStyle>
          <a:p>
            <a:r>
              <a:rPr lang="en-US" smtClean="0"/>
              <a:t>Click to edit Master title style</a:t>
            </a:r>
            <a:endParaRPr/>
          </a:p>
        </p:txBody>
      </p:sp>
      <p:sp>
        <p:nvSpPr>
          <p:cNvPr id="3" name="Content Placeholder 2"/>
          <p:cNvSpPr>
            <a:spLocks noGrp="1"/>
          </p:cNvSpPr>
          <p:nvPr>
            <p:ph idx="1"/>
          </p:nvPr>
        </p:nvSpPr>
        <p:spPr>
          <a:xfrm>
            <a:off x="6362152" y="388339"/>
            <a:ext cx="5982208" cy="8218311"/>
          </a:xfrm>
        </p:spPr>
        <p:txBody>
          <a:bodyPr>
            <a:normAutofit/>
          </a:bodyPr>
          <a:lstStyle>
            <a:lvl1pPr>
              <a:defRPr sz="3400"/>
            </a:lvl1pPr>
            <a:lvl2pPr>
              <a:defRPr sz="3100"/>
            </a:lvl2pPr>
            <a:lvl3pPr>
              <a:defRPr sz="2800"/>
            </a:lvl3pPr>
            <a:lvl4pPr>
              <a:defRPr sz="2600"/>
            </a:lvl4pPr>
            <a:lvl5pPr>
              <a:defRPr sz="26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0239" y="2709335"/>
            <a:ext cx="5122900" cy="5310293"/>
          </a:xfrm>
        </p:spPr>
        <p:txBody>
          <a:bodyPr>
            <a:normAutofit/>
          </a:bodyPr>
          <a:lstStyle>
            <a:lvl1pPr marL="0" indent="0" algn="ctr">
              <a:buNone/>
              <a:defRPr sz="2600"/>
            </a:lvl1pPr>
            <a:lvl2pPr marL="650197" indent="0">
              <a:buNone/>
              <a:defRPr sz="1700"/>
            </a:lvl2pPr>
            <a:lvl3pPr marL="1300393" indent="0">
              <a:buNone/>
              <a:defRPr sz="1400"/>
            </a:lvl3pPr>
            <a:lvl4pPr marL="1950590" indent="0">
              <a:buNone/>
              <a:defRPr sz="1300"/>
            </a:lvl4pPr>
            <a:lvl5pPr marL="2600786" indent="0">
              <a:buNone/>
              <a:defRPr sz="1300"/>
            </a:lvl5pPr>
            <a:lvl6pPr marL="3250983" indent="0">
              <a:buNone/>
              <a:defRPr sz="1300"/>
            </a:lvl6pPr>
            <a:lvl7pPr marL="3901180" indent="0">
              <a:buNone/>
              <a:defRPr sz="1300"/>
            </a:lvl7pPr>
            <a:lvl8pPr marL="4551376" indent="0">
              <a:buNone/>
              <a:defRPr sz="1300"/>
            </a:lvl8pPr>
            <a:lvl9pPr marL="520157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12EAFD-ED2C-4088-963C-C862FC090A2F}" type="datetime1">
              <a:rPr lang="en-US" smtClean="0"/>
              <a:pPr/>
              <a:t>5/20/11</a:t>
            </a:fld>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9E519841-B96A-4DD9-B158-9961937F6A4E}" type="slidenum">
              <a:rPr lang="en-US" smtClean="0"/>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3">
        <a:schemeClr val="bg2"/>
      </p:bgRef>
    </p:bg>
    <p:spTree>
      <p:nvGrpSpPr>
        <p:cNvPr id="1" name=""/>
        <p:cNvGrpSpPr/>
        <p:nvPr/>
      </p:nvGrpSpPr>
      <p:grpSpPr>
        <a:xfrm>
          <a:off x="0" y="0"/>
          <a:ext cx="0" cy="0"/>
          <a:chOff x="0" y="0"/>
          <a:chExt cx="0" cy="0"/>
        </a:xfrm>
      </p:grpSpPr>
      <p:grpSp>
        <p:nvGrpSpPr>
          <p:cNvPr id="9" name="Group 8"/>
          <p:cNvGrpSpPr/>
          <p:nvPr/>
        </p:nvGrpSpPr>
        <p:grpSpPr>
          <a:xfrm>
            <a:off x="0" y="1676600"/>
            <a:ext cx="13004800" cy="64414"/>
            <a:chOff x="0" y="1613647"/>
            <a:chExt cx="9144000" cy="45291"/>
          </a:xfrm>
        </p:grpSpPr>
        <p:cxnSp>
          <p:nvCxnSpPr>
            <p:cNvPr id="10" name="Straight Connector 9"/>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0" y="8128002"/>
            <a:ext cx="13004800" cy="64414"/>
            <a:chOff x="0" y="1613647"/>
            <a:chExt cx="9144000" cy="45291"/>
          </a:xfrm>
        </p:grpSpPr>
        <p:cxnSp>
          <p:nvCxnSpPr>
            <p:cNvPr id="13" name="Straight Connector 12"/>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50240" y="2167467"/>
            <a:ext cx="5093547" cy="1781387"/>
          </a:xfrm>
        </p:spPr>
        <p:txBody>
          <a:bodyPr anchor="b">
            <a:normAutofit/>
          </a:bodyPr>
          <a:lstStyle>
            <a:lvl1pPr algn="l">
              <a:defRPr sz="5100" b="1"/>
            </a:lvl1pPr>
          </a:lstStyle>
          <a:p>
            <a:r>
              <a:rPr lang="en-US" smtClean="0"/>
              <a:t>Click to edit Master title style</a:t>
            </a:r>
            <a:endParaRPr/>
          </a:p>
        </p:txBody>
      </p:sp>
      <p:sp>
        <p:nvSpPr>
          <p:cNvPr id="4" name="Text Placeholder 3"/>
          <p:cNvSpPr>
            <a:spLocks noGrp="1"/>
          </p:cNvSpPr>
          <p:nvPr>
            <p:ph type="body" sz="half" idx="2"/>
          </p:nvPr>
        </p:nvSpPr>
        <p:spPr>
          <a:xfrm>
            <a:off x="650240" y="4118188"/>
            <a:ext cx="5093547" cy="3467947"/>
          </a:xfrm>
        </p:spPr>
        <p:txBody>
          <a:bodyPr>
            <a:normAutofit/>
          </a:bodyPr>
          <a:lstStyle>
            <a:lvl1pPr marL="0" indent="0" algn="l">
              <a:buNone/>
              <a:defRPr sz="2600"/>
            </a:lvl1pPr>
            <a:lvl2pPr marL="650197" indent="0">
              <a:buNone/>
              <a:defRPr sz="1700"/>
            </a:lvl2pPr>
            <a:lvl3pPr marL="1300393" indent="0">
              <a:buNone/>
              <a:defRPr sz="1400"/>
            </a:lvl3pPr>
            <a:lvl4pPr marL="1950590" indent="0">
              <a:buNone/>
              <a:defRPr sz="1300"/>
            </a:lvl4pPr>
            <a:lvl5pPr marL="2600786" indent="0">
              <a:buNone/>
              <a:defRPr sz="1300"/>
            </a:lvl5pPr>
            <a:lvl6pPr marL="3250983" indent="0">
              <a:buNone/>
              <a:defRPr sz="1300"/>
            </a:lvl6pPr>
            <a:lvl7pPr marL="3901180" indent="0">
              <a:buNone/>
              <a:defRPr sz="1300"/>
            </a:lvl7pPr>
            <a:lvl8pPr marL="4551376" indent="0">
              <a:buNone/>
              <a:defRPr sz="1300"/>
            </a:lvl8pPr>
            <a:lvl9pPr marL="520157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6847C-1E01-4957-924A-C4E6281B554A}" type="datetime1">
              <a:rPr lang="en-US" smtClean="0"/>
              <a:pPr/>
              <a:t>5/20/11</a:t>
            </a:fld>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9E519841-B96A-4DD9-B158-9961937F6A4E}" type="slidenum">
              <a:rPr lang="en-US" smtClean="0"/>
              <a:pPr/>
              <a:t>‹#›</a:t>
            </a:fld>
            <a:endParaRPr lang="en-US"/>
          </a:p>
        </p:txBody>
      </p:sp>
      <p:sp>
        <p:nvSpPr>
          <p:cNvPr id="8" name="Oval 7"/>
          <p:cNvSpPr>
            <a:spLocks noChangeAspect="1"/>
          </p:cNvSpPr>
          <p:nvPr/>
        </p:nvSpPr>
        <p:spPr>
          <a:xfrm>
            <a:off x="6094408" y="1587352"/>
            <a:ext cx="6719147" cy="67191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lIns="130039" tIns="65020" rIns="130039" bIns="65020" rtlCol="0" anchor="ctr"/>
          <a:lstStyle/>
          <a:p>
            <a:pPr marL="0" algn="ctr" defTabSz="1300393" rtl="0" eaLnBrk="1" latinLnBrk="0" hangingPunct="1"/>
            <a:endParaRPr sz="2600" kern="1200" dirty="0">
              <a:solidFill>
                <a:schemeClr val="lt1"/>
              </a:solidFill>
              <a:latin typeface="+mn-lt"/>
              <a:ea typeface="+mn-ea"/>
              <a:cs typeface="+mn-cs"/>
            </a:endParaRPr>
          </a:p>
        </p:txBody>
      </p:sp>
      <p:sp>
        <p:nvSpPr>
          <p:cNvPr id="3" name="Picture Placeholder 2"/>
          <p:cNvSpPr>
            <a:spLocks noGrp="1"/>
          </p:cNvSpPr>
          <p:nvPr>
            <p:ph type="pic" idx="1"/>
          </p:nvPr>
        </p:nvSpPr>
        <p:spPr>
          <a:xfrm>
            <a:off x="6362149" y="1632715"/>
            <a:ext cx="6307328" cy="6307537"/>
          </a:xfrm>
          <a:prstGeom prst="ellipse">
            <a:avLst/>
          </a:prstGeom>
          <a:effectLst>
            <a:innerShdw blurRad="63500" dist="50800" dir="18900000">
              <a:prstClr val="black">
                <a:alpha val="30000"/>
              </a:prstClr>
            </a:innerShdw>
          </a:effectLst>
        </p:spPr>
        <p:txBody>
          <a:bodyPr vert="horz" lIns="130039" tIns="65020" rIns="130039" bIns="65020" rtlCol="0">
            <a:normAutofit/>
          </a:bodyPr>
          <a:lstStyle>
            <a:lvl1pPr marL="487647" indent="-487647" algn="r" defTabSz="1300393" rtl="0" eaLnBrk="1" latinLnBrk="0" hangingPunct="1">
              <a:spcBef>
                <a:spcPct val="20000"/>
              </a:spcBef>
              <a:buClr>
                <a:schemeClr val="accent1"/>
              </a:buClr>
              <a:buSzPct val="90000"/>
              <a:buFont typeface="Wingdings" pitchFamily="2" charset="2"/>
              <a:buNone/>
              <a:defRPr sz="26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50197" indent="0">
              <a:buNone/>
              <a:defRPr sz="4000"/>
            </a:lvl2pPr>
            <a:lvl3pPr marL="1300393" indent="0">
              <a:buNone/>
              <a:defRPr sz="3400"/>
            </a:lvl3pPr>
            <a:lvl4pPr marL="1950590" indent="0">
              <a:buNone/>
              <a:defRPr sz="2800"/>
            </a:lvl4pPr>
            <a:lvl5pPr marL="2600786" indent="0">
              <a:buNone/>
              <a:defRPr sz="2800"/>
            </a:lvl5pPr>
            <a:lvl6pPr marL="3250983" indent="0">
              <a:buNone/>
              <a:defRPr sz="2800"/>
            </a:lvl6pPr>
            <a:lvl7pPr marL="3901180" indent="0">
              <a:buNone/>
              <a:defRPr sz="2800"/>
            </a:lvl7pPr>
            <a:lvl8pPr marL="4551376" indent="0">
              <a:buNone/>
              <a:defRPr sz="2800"/>
            </a:lvl8pPr>
            <a:lvl9pPr marL="5201573" indent="0">
              <a:buNone/>
              <a:defRPr sz="2800"/>
            </a:lvl9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8DDB344-C06F-4A61-8E88-066BC18D3FD7}" type="datetime1">
              <a:rPr lang="en-US" smtClean="0"/>
              <a:pPr/>
              <a:t>5/20/11</a:t>
            </a:fld>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9E519841-B96A-4DD9-B158-9961937F6A4E}" type="slidenum">
              <a:rPr lang="en-US" smtClean="0"/>
              <a:pPr/>
              <a:t>‹#›</a:t>
            </a:fld>
            <a:endParaRPr lang="en-US"/>
          </a:p>
        </p:txBody>
      </p:sp>
      <p:grpSp>
        <p:nvGrpSpPr>
          <p:cNvPr id="7" name="Group 6"/>
          <p:cNvGrpSpPr/>
          <p:nvPr/>
        </p:nvGrpSpPr>
        <p:grpSpPr>
          <a:xfrm>
            <a:off x="0" y="2253042"/>
            <a:ext cx="13004800" cy="64414"/>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747022" y="866989"/>
            <a:ext cx="2257778" cy="784577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50240" y="866989"/>
            <a:ext cx="9428480" cy="78457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10747023" y="9040144"/>
            <a:ext cx="1633037" cy="519289"/>
          </a:xfrm>
        </p:spPr>
        <p:txBody>
          <a:bodyPr/>
          <a:lstStyle/>
          <a:p>
            <a:fld id="{AC47F781-B320-4D55-BB44-A9CD6FB06E01}" type="datetime1">
              <a:rPr lang="en-US" smtClean="0"/>
              <a:pPr/>
              <a:t>5/20/11</a:t>
            </a:fld>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9E519841-B96A-4DD9-B158-9961937F6A4E}" type="slidenum">
              <a:rPr lang="en-US" smtClean="0"/>
              <a:pPr/>
              <a:t>‹#›</a:t>
            </a:fld>
            <a:endParaRPr lang="en-US"/>
          </a:p>
        </p:txBody>
      </p:sp>
      <p:grpSp>
        <p:nvGrpSpPr>
          <p:cNvPr id="7" name="Group 6"/>
          <p:cNvGrpSpPr/>
          <p:nvPr/>
        </p:nvGrpSpPr>
        <p:grpSpPr>
          <a:xfrm rot="5400000">
            <a:off x="5781703" y="4844594"/>
            <a:ext cx="9753600" cy="64414"/>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7"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7" y="871538"/>
            <a:ext cx="7802563" cy="5851526"/>
          </a:xfrm>
          <a:prstGeom prst="rect">
            <a:avLst/>
          </a:prstGeom>
        </p:spPr>
        <p:txBody>
          <a:bodyPr vert="horz" lIns="91430" tIns="45715" rIns="91430" bIns="45715"/>
          <a:lstStyle>
            <a:lvl1pPr marL="0" indent="0">
              <a:buNone/>
              <a:defRPr sz="3100"/>
            </a:lvl1pPr>
            <a:lvl2pPr marL="457152" indent="0">
              <a:buNone/>
              <a:defRPr sz="2800"/>
            </a:lvl2pPr>
            <a:lvl3pPr marL="914307" indent="0">
              <a:buNone/>
              <a:defRPr sz="2400"/>
            </a:lvl3pPr>
            <a:lvl4pPr marL="1371460" indent="0">
              <a:buNone/>
              <a:defRPr sz="2000"/>
            </a:lvl4pPr>
            <a:lvl5pPr marL="1828612" indent="0">
              <a:buNone/>
              <a:defRPr sz="2000"/>
            </a:lvl5pPr>
            <a:lvl6pPr marL="2285767" indent="0">
              <a:buNone/>
              <a:defRPr sz="2000"/>
            </a:lvl6pPr>
            <a:lvl7pPr marL="2742919" indent="0">
              <a:buNone/>
              <a:defRPr sz="2000"/>
            </a:lvl7pPr>
            <a:lvl8pPr marL="3200072" indent="0">
              <a:buNone/>
              <a:defRPr sz="2000"/>
            </a:lvl8pPr>
            <a:lvl9pPr marL="3657226"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7" y="7634290"/>
            <a:ext cx="7802563" cy="1144587"/>
          </a:xfrm>
          <a:prstGeom prst="rect">
            <a:avLst/>
          </a:prstGeom>
        </p:spPr>
        <p:txBody>
          <a:bodyPr vert="horz" lIns="91430" tIns="45715" rIns="91430" bIns="45715"/>
          <a:lstStyle>
            <a:lvl1pPr marL="0" indent="0">
              <a:buNone/>
              <a:defRPr sz="1400"/>
            </a:lvl1pPr>
            <a:lvl2pPr marL="457152" indent="0">
              <a:buNone/>
              <a:defRPr sz="1100"/>
            </a:lvl2pPr>
            <a:lvl3pPr marL="914307" indent="0">
              <a:buNone/>
              <a:defRPr sz="1000"/>
            </a:lvl3pPr>
            <a:lvl4pPr marL="1371460" indent="0">
              <a:buNone/>
              <a:defRPr sz="900"/>
            </a:lvl4pPr>
            <a:lvl5pPr marL="1828612" indent="0">
              <a:buNone/>
              <a:defRPr sz="900"/>
            </a:lvl5pPr>
            <a:lvl6pPr marL="2285767" indent="0">
              <a:buNone/>
              <a:defRPr sz="900"/>
            </a:lvl6pPr>
            <a:lvl7pPr marL="2742919" indent="0">
              <a:buNone/>
              <a:defRPr sz="900"/>
            </a:lvl7pPr>
            <a:lvl8pPr marL="3200072" indent="0">
              <a:buNone/>
              <a:defRPr sz="900"/>
            </a:lvl8pPr>
            <a:lvl9pPr marL="3657226" indent="0">
              <a:buNone/>
              <a:defRPr sz="900"/>
            </a:lvl9pPr>
          </a:lstStyle>
          <a:p>
            <a:pPr lvl="0"/>
            <a:r>
              <a:rPr lang="en-US" smtClean="0"/>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2078219"/>
            <a:ext cx="13004800" cy="64414"/>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7044267"/>
            <a:ext cx="13004800" cy="64414"/>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852160" y="2236826"/>
            <a:ext cx="6983578" cy="3030118"/>
          </a:xfrm>
        </p:spPr>
        <p:txBody>
          <a:bodyPr vert="horz" lIns="130046" tIns="65023" rIns="130046" bIns="65023" rtlCol="0" anchor="b" anchorCtr="0">
            <a:normAutofit/>
          </a:bodyPr>
          <a:lstStyle>
            <a:lvl1pPr algn="r" defTabSz="1300460" rtl="0" eaLnBrk="1" latinLnBrk="0" hangingPunct="1">
              <a:spcBef>
                <a:spcPct val="0"/>
              </a:spcBef>
              <a:buNone/>
              <a:defRPr sz="6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5852160" y="5278418"/>
            <a:ext cx="6983578" cy="1261466"/>
          </a:xfrm>
        </p:spPr>
        <p:txBody>
          <a:bodyPr vert="horz" lIns="130046" tIns="65023" rIns="130046" bIns="65023" rtlCol="0">
            <a:normAutofit/>
          </a:bodyPr>
          <a:lstStyle>
            <a:lvl1pPr marL="0" indent="0" algn="r" defTabSz="1300460" rtl="0" eaLnBrk="1" latinLnBrk="0" hangingPunct="1">
              <a:spcBef>
                <a:spcPct val="20000"/>
              </a:spcBef>
              <a:buClr>
                <a:schemeClr val="accent1"/>
              </a:buClr>
              <a:buSzPct val="90000"/>
              <a:buFont typeface="Wingdings" pitchFamily="2" charset="2"/>
              <a:buNone/>
              <a:defRPr sz="3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5B41CA3-A466-4BD3-8EC8-F017D5B124FC}" type="datetime1">
              <a:rPr lang="en-US" smtClean="0"/>
              <a:pPr/>
              <a:t>10/25/2007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E4600-0381-4CF3-88F2-7ED7D2E3F9C8}" type="slidenum">
              <a:rPr lang="en-US" smtClean="0"/>
              <a:pPr/>
              <a:t>‹#›</a:t>
            </a:fld>
            <a:endParaRPr lang="en-US"/>
          </a:p>
        </p:txBody>
      </p:sp>
      <p:sp>
        <p:nvSpPr>
          <p:cNvPr id="20" name="Oval 19"/>
          <p:cNvSpPr>
            <a:spLocks noChangeAspect="1"/>
          </p:cNvSpPr>
          <p:nvPr/>
        </p:nvSpPr>
        <p:spPr>
          <a:xfrm>
            <a:off x="172124" y="121124"/>
            <a:ext cx="6304778" cy="6304778"/>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marL="0" algn="ctr" defTabSz="1300460" rtl="0" eaLnBrk="1" latinLnBrk="0" hangingPunct="1"/>
            <a:endParaRPr sz="2600" kern="1200">
              <a:solidFill>
                <a:schemeClr val="lt1"/>
              </a:solidFill>
              <a:latin typeface="+mn-lt"/>
              <a:ea typeface="+mn-ea"/>
              <a:cs typeface="+mn-cs"/>
            </a:endParaRPr>
          </a:p>
        </p:txBody>
      </p:sp>
      <p:sp>
        <p:nvSpPr>
          <p:cNvPr id="34" name="Oval 33"/>
          <p:cNvSpPr/>
          <p:nvPr/>
        </p:nvSpPr>
        <p:spPr>
          <a:xfrm>
            <a:off x="254997" y="159372"/>
            <a:ext cx="5975118" cy="5975118"/>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a:p>
        </p:txBody>
      </p:sp>
      <p:sp>
        <p:nvSpPr>
          <p:cNvPr id="35" name="Oval 34"/>
          <p:cNvSpPr/>
          <p:nvPr/>
        </p:nvSpPr>
        <p:spPr>
          <a:xfrm>
            <a:off x="376122" y="197621"/>
            <a:ext cx="5672927" cy="5769078"/>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a:p>
        </p:txBody>
      </p:sp>
      <p:sp>
        <p:nvSpPr>
          <p:cNvPr id="37" name="Oval 36"/>
          <p:cNvSpPr/>
          <p:nvPr/>
        </p:nvSpPr>
        <p:spPr>
          <a:xfrm>
            <a:off x="376121" y="197622"/>
            <a:ext cx="5542437" cy="5542437"/>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marL="0" algn="ctr" defTabSz="1300460" rtl="0" eaLnBrk="1" latinLnBrk="0" hangingPunct="1"/>
            <a:endParaRPr sz="2600" kern="1200">
              <a:solidFill>
                <a:schemeClr val="lt1"/>
              </a:solidFill>
              <a:latin typeface="+mn-lt"/>
              <a:ea typeface="+mn-ea"/>
              <a:cs typeface="+mn-cs"/>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844"/>
              </a:spcBef>
              <a:defRPr/>
            </a:lvl1pPr>
            <a:lvl2pPr>
              <a:spcBef>
                <a:spcPts val="853"/>
              </a:spcBef>
              <a:defRPr/>
            </a:lvl2pPr>
            <a:lvl3pPr>
              <a:spcBef>
                <a:spcPts val="853"/>
              </a:spcBef>
              <a:defRPr/>
            </a:lvl3pPr>
            <a:lvl4pPr>
              <a:spcBef>
                <a:spcPts val="853"/>
              </a:spcBef>
              <a:defRPr/>
            </a:lvl4pPr>
            <a:lvl5pPr>
              <a:spcBef>
                <a:spcPts val="853"/>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554710D-711E-4EE6-8213-ADB5D6E889A4}" type="datetime1">
              <a:rPr lang="en-US" smtClean="0"/>
              <a:pPr/>
              <a:t>10/25/2007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E4600-0381-4CF3-88F2-7ED7D2E3F9C8}" type="slidenum">
              <a:rPr lang="en-US" smtClean="0"/>
              <a:pPr/>
              <a:t>‹#›</a:t>
            </a:fld>
            <a:endParaRPr lang="en-US"/>
          </a:p>
        </p:txBody>
      </p:sp>
      <p:grpSp>
        <p:nvGrpSpPr>
          <p:cNvPr id="7" name="Group 10"/>
          <p:cNvGrpSpPr/>
          <p:nvPr/>
        </p:nvGrpSpPr>
        <p:grpSpPr>
          <a:xfrm>
            <a:off x="0" y="2253041"/>
            <a:ext cx="13004800" cy="64414"/>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bg>
      <p:bgRef idx="1002">
        <a:schemeClr val="bg2"/>
      </p:bgRef>
    </p:bg>
    <p:spTree>
      <p:nvGrpSpPr>
        <p:cNvPr id="1" name=""/>
        <p:cNvGrpSpPr/>
        <p:nvPr/>
      </p:nvGrpSpPr>
      <p:grpSpPr>
        <a:xfrm>
          <a:off x="0" y="0"/>
          <a:ext cx="0" cy="0"/>
          <a:chOff x="0" y="0"/>
          <a:chExt cx="0" cy="0"/>
        </a:xfrm>
      </p:grpSpPr>
      <p:grpSp>
        <p:nvGrpSpPr>
          <p:cNvPr id="6" name="Group 6"/>
          <p:cNvGrpSpPr/>
          <p:nvPr/>
        </p:nvGrpSpPr>
        <p:grpSpPr>
          <a:xfrm>
            <a:off x="0" y="2078219"/>
            <a:ext cx="13004800" cy="64414"/>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p:nvPr/>
        </p:nvGrpSpPr>
        <p:grpSpPr>
          <a:xfrm>
            <a:off x="0" y="7044267"/>
            <a:ext cx="13004800" cy="64414"/>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630758" y="2237591"/>
            <a:ext cx="5195544" cy="3034453"/>
          </a:xfrm>
        </p:spPr>
        <p:txBody>
          <a:bodyPr anchor="b" anchorCtr="0"/>
          <a:lstStyle>
            <a:lvl1pPr algn="r">
              <a:defRPr/>
            </a:lvl1pPr>
          </a:lstStyle>
          <a:p>
            <a:r>
              <a:rPr lang="en-US" smtClean="0"/>
              <a:t>Click to edit Master title style</a:t>
            </a:r>
            <a:endParaRPr/>
          </a:p>
        </p:txBody>
      </p:sp>
      <p:sp>
        <p:nvSpPr>
          <p:cNvPr id="3" name="Subtitle 2"/>
          <p:cNvSpPr>
            <a:spLocks noGrp="1"/>
          </p:cNvSpPr>
          <p:nvPr>
            <p:ph type="subTitle" idx="1"/>
          </p:nvPr>
        </p:nvSpPr>
        <p:spPr>
          <a:xfrm>
            <a:off x="7630758" y="5686413"/>
            <a:ext cx="5195544" cy="1255856"/>
          </a:xfrm>
        </p:spPr>
        <p:txBody>
          <a:bodyPr/>
          <a:lstStyle>
            <a:lvl1pPr marL="0" indent="0" algn="r">
              <a:buNone/>
              <a:defRPr>
                <a:solidFill>
                  <a:schemeClr val="tx1">
                    <a:tint val="7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D0D10A2-2502-41C2-91D1-F7F7E27803C1}" type="datetime1">
              <a:rPr lang="en-US" smtClean="0"/>
              <a:pPr/>
              <a:t>10/25/2007</a:t>
            </a:fld>
            <a:endParaRPr lang="en-US"/>
          </a:p>
        </p:txBody>
      </p:sp>
      <p:sp>
        <p:nvSpPr>
          <p:cNvPr id="5" name="Footer Placeholder 4"/>
          <p:cNvSpPr>
            <a:spLocks noGrp="1"/>
          </p:cNvSpPr>
          <p:nvPr>
            <p:ph type="ftr" sz="quarter" idx="11"/>
          </p:nvPr>
        </p:nvSpPr>
        <p:spPr>
          <a:xfrm>
            <a:off x="4443307" y="9040143"/>
            <a:ext cx="4118187" cy="519289"/>
          </a:xfrm>
        </p:spPr>
        <p:txBody>
          <a:bodyPr/>
          <a:lstStyle>
            <a:lvl1pPr algn="ctr">
              <a:defRPr/>
            </a:lvl1pPr>
          </a:lstStyle>
          <a:p>
            <a:endParaRPr lang="en-US"/>
          </a:p>
        </p:txBody>
      </p:sp>
      <p:sp>
        <p:nvSpPr>
          <p:cNvPr id="16" name="Oval 15"/>
          <p:cNvSpPr>
            <a:spLocks noChangeAspect="1"/>
          </p:cNvSpPr>
          <p:nvPr/>
        </p:nvSpPr>
        <p:spPr>
          <a:xfrm>
            <a:off x="191249" y="975361"/>
            <a:ext cx="7492336" cy="7492336"/>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a:p>
        </p:txBody>
      </p:sp>
      <p:sp>
        <p:nvSpPr>
          <p:cNvPr id="17" name="Oval 16"/>
          <p:cNvSpPr/>
          <p:nvPr/>
        </p:nvSpPr>
        <p:spPr>
          <a:xfrm>
            <a:off x="326650" y="1013609"/>
            <a:ext cx="7087616" cy="708761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a:p>
        </p:txBody>
      </p:sp>
      <p:sp>
        <p:nvSpPr>
          <p:cNvPr id="18" name="Picture Placeholder 24"/>
          <p:cNvSpPr>
            <a:spLocks noGrp="1"/>
          </p:cNvSpPr>
          <p:nvPr>
            <p:ph type="pic" sz="quarter" idx="13"/>
          </p:nvPr>
        </p:nvSpPr>
        <p:spPr>
          <a:xfrm>
            <a:off x="343086" y="1019723"/>
            <a:ext cx="6978075" cy="6901952"/>
          </a:xfrm>
          <a:prstGeom prst="ellipse">
            <a:avLst/>
          </a:prstGeom>
          <a:effectLst>
            <a:innerShdw blurRad="63500" dist="50800" dir="16200000">
              <a:prstClr val="black">
                <a:alpha val="30000"/>
              </a:prstClr>
            </a:innerShdw>
          </a:effectLst>
        </p:spPr>
        <p:txBody>
          <a:bodyPr>
            <a:normAutofit/>
          </a:bodyPr>
          <a:lstStyle>
            <a:lvl1pPr algn="r">
              <a:buNone/>
              <a:defRPr sz="2600"/>
            </a:lvl1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50241" y="3034454"/>
            <a:ext cx="11702063" cy="1937173"/>
          </a:xfrm>
        </p:spPr>
        <p:txBody>
          <a:bodyPr anchor="b" anchorCtr="0">
            <a:normAutofit/>
          </a:bodyPr>
          <a:lstStyle>
            <a:lvl1pPr algn="ctr">
              <a:defRPr sz="6800" b="1" cap="none" baseline="0"/>
            </a:lvl1pPr>
          </a:lstStyle>
          <a:p>
            <a:r>
              <a:rPr lang="en-US" smtClean="0"/>
              <a:t>Click to edit Master title style</a:t>
            </a:r>
            <a:endParaRPr/>
          </a:p>
        </p:txBody>
      </p:sp>
      <p:sp>
        <p:nvSpPr>
          <p:cNvPr id="3" name="Text Placeholder 2"/>
          <p:cNvSpPr>
            <a:spLocks noGrp="1"/>
          </p:cNvSpPr>
          <p:nvPr>
            <p:ph type="body" idx="1"/>
          </p:nvPr>
        </p:nvSpPr>
        <p:spPr>
          <a:xfrm>
            <a:off x="650241" y="5019041"/>
            <a:ext cx="11702063" cy="1916853"/>
          </a:xfrm>
        </p:spPr>
        <p:txBody>
          <a:bodyPr anchor="t" anchorCtr="0"/>
          <a:lstStyle>
            <a:lvl1pPr marL="0" indent="0" algn="ctr">
              <a:buNone/>
              <a:defRPr sz="2800">
                <a:solidFill>
                  <a:schemeClr val="tx1">
                    <a:tint val="75000"/>
                  </a:schemeClr>
                </a:solidFill>
              </a:defRPr>
            </a:lvl1pPr>
            <a:lvl2pPr marL="650230" indent="0">
              <a:buNone/>
              <a:defRPr sz="2600">
                <a:solidFill>
                  <a:schemeClr val="tx1">
                    <a:tint val="75000"/>
                  </a:schemeClr>
                </a:solidFill>
              </a:defRPr>
            </a:lvl2pPr>
            <a:lvl3pPr marL="1300460" indent="0">
              <a:buNone/>
              <a:defRPr sz="2300">
                <a:solidFill>
                  <a:schemeClr val="tx1">
                    <a:tint val="75000"/>
                  </a:schemeClr>
                </a:solidFill>
              </a:defRPr>
            </a:lvl3pPr>
            <a:lvl4pPr marL="1950690" indent="0">
              <a:buNone/>
              <a:defRPr sz="2000">
                <a:solidFill>
                  <a:schemeClr val="tx1">
                    <a:tint val="75000"/>
                  </a:schemeClr>
                </a:solidFill>
              </a:defRPr>
            </a:lvl4pPr>
            <a:lvl5pPr marL="2600919" indent="0">
              <a:buNone/>
              <a:defRPr sz="2000">
                <a:solidFill>
                  <a:schemeClr val="tx1">
                    <a:tint val="75000"/>
                  </a:schemeClr>
                </a:solidFill>
              </a:defRPr>
            </a:lvl5pPr>
            <a:lvl6pPr marL="3251149" indent="0">
              <a:buNone/>
              <a:defRPr sz="2000">
                <a:solidFill>
                  <a:schemeClr val="tx1">
                    <a:tint val="75000"/>
                  </a:schemeClr>
                </a:solidFill>
              </a:defRPr>
            </a:lvl6pPr>
            <a:lvl7pPr marL="3901379" indent="0">
              <a:buNone/>
              <a:defRPr sz="2000">
                <a:solidFill>
                  <a:schemeClr val="tx1">
                    <a:tint val="75000"/>
                  </a:schemeClr>
                </a:solidFill>
              </a:defRPr>
            </a:lvl7pPr>
            <a:lvl8pPr marL="4551609" indent="0">
              <a:buNone/>
              <a:defRPr sz="2000">
                <a:solidFill>
                  <a:schemeClr val="tx1">
                    <a:tint val="75000"/>
                  </a:schemeClr>
                </a:solidFill>
              </a:defRPr>
            </a:lvl8pPr>
            <a:lvl9pPr marL="5201839"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E01125-63B7-4F61-8034-CDF038F538C8}" type="datetime1">
              <a:rPr lang="en-US" smtClean="0"/>
              <a:pPr/>
              <a:t>10/25/2007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E4600-0381-4CF3-88F2-7ED7D2E3F9C8}" type="slidenum">
              <a:rPr lang="en-US" smtClean="0"/>
              <a:pPr/>
              <a:t>‹#›</a:t>
            </a:fld>
            <a:endParaRPr lang="en-US"/>
          </a:p>
        </p:txBody>
      </p:sp>
      <p:grpSp>
        <p:nvGrpSpPr>
          <p:cNvPr id="7" name="Group 7"/>
          <p:cNvGrpSpPr/>
          <p:nvPr/>
        </p:nvGrpSpPr>
        <p:grpSpPr>
          <a:xfrm>
            <a:off x="0" y="2059094"/>
            <a:ext cx="13004800" cy="64414"/>
            <a:chOff x="0" y="1613647"/>
            <a:chExt cx="9144000" cy="45291"/>
          </a:xfrm>
        </p:grpSpPr>
        <p:cxnSp>
          <p:nvCxnSpPr>
            <p:cNvPr id="9" name="Straight Connector 8"/>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0" y="7025143"/>
            <a:ext cx="13004800" cy="64414"/>
            <a:chOff x="0" y="1613647"/>
            <a:chExt cx="9144000" cy="45291"/>
          </a:xfrm>
        </p:grpSpPr>
        <p:cxnSp>
          <p:nvCxnSpPr>
            <p:cNvPr id="12" name="Straight Connector 11"/>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0240" y="2926081"/>
            <a:ext cx="5592064" cy="5660911"/>
          </a:xfrm>
        </p:spPr>
        <p:txBody>
          <a:bodyPr>
            <a:normAutofit/>
          </a:bodyPr>
          <a:lstStyle>
            <a:lvl1pPr>
              <a:defRPr sz="2800"/>
            </a:lvl1pPr>
            <a:lvl2pPr>
              <a:defRPr sz="2600"/>
            </a:lvl2pPr>
            <a:lvl3pPr>
              <a:defRPr sz="26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762496" y="2926081"/>
            <a:ext cx="5592064" cy="5660911"/>
          </a:xfrm>
        </p:spPr>
        <p:txBody>
          <a:bodyPr>
            <a:normAutofit/>
          </a:bodyPr>
          <a:lstStyle>
            <a:lvl1pPr>
              <a:defRPr sz="2800"/>
            </a:lvl1pPr>
            <a:lvl2pPr>
              <a:defRPr sz="2600"/>
            </a:lvl2pPr>
            <a:lvl3pPr>
              <a:defRPr sz="26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6283030-609F-4989-8FE8-AA1CCFC41713}" type="datetime1">
              <a:rPr lang="en-US" smtClean="0"/>
              <a:pPr/>
              <a:t>10/25/2007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E4600-0381-4CF3-88F2-7ED7D2E3F9C8}" type="slidenum">
              <a:rPr lang="en-US" smtClean="0"/>
              <a:pPr/>
              <a:t>‹#›</a:t>
            </a:fld>
            <a:endParaRPr lang="en-US"/>
          </a:p>
        </p:txBody>
      </p:sp>
      <p:grpSp>
        <p:nvGrpSpPr>
          <p:cNvPr id="8" name="Group 16"/>
          <p:cNvGrpSpPr/>
          <p:nvPr/>
        </p:nvGrpSpPr>
        <p:grpSpPr>
          <a:xfrm>
            <a:off x="0" y="2253041"/>
            <a:ext cx="13004800" cy="64414"/>
            <a:chOff x="0" y="1613647"/>
            <a:chExt cx="9144000" cy="45291"/>
          </a:xfrm>
        </p:grpSpPr>
        <p:cxnSp>
          <p:nvCxnSpPr>
            <p:cNvPr id="18" name="Straight Connector 1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2253041"/>
            <a:ext cx="13004800" cy="64414"/>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50240" y="2467087"/>
            <a:ext cx="5592064" cy="1058234"/>
          </a:xfrm>
        </p:spPr>
        <p:txBody>
          <a:bodyPr anchor="ctr" anchorCtr="0">
            <a:noAutofit/>
          </a:bodyPr>
          <a:lstStyle>
            <a:lvl1pPr marL="0" indent="0" algn="ctr">
              <a:buNone/>
              <a:defRPr sz="4000" b="1">
                <a:solidFill>
                  <a:schemeClr val="accent1"/>
                </a:solidFill>
              </a:defRPr>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576321"/>
            <a:ext cx="5592064" cy="5010672"/>
          </a:xfrm>
        </p:spPr>
        <p:txBody>
          <a:bodyPr>
            <a:normAutofit/>
          </a:bodyPr>
          <a:lstStyle>
            <a:lvl1pPr>
              <a:defRPr sz="2800"/>
            </a:lvl1pPr>
            <a:lvl2pPr>
              <a:defRPr sz="2600"/>
            </a:lvl2pPr>
            <a:lvl3pPr>
              <a:defRPr sz="2600"/>
            </a:lvl3pPr>
            <a:lvl4pPr>
              <a:defRPr sz="2600"/>
            </a:lvl4pPr>
            <a:lvl5pPr>
              <a:defRPr sz="26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762496" y="2467087"/>
            <a:ext cx="5592064" cy="1058234"/>
          </a:xfrm>
        </p:spPr>
        <p:txBody>
          <a:bodyPr anchor="ctr" anchorCtr="0">
            <a:noAutofit/>
          </a:bodyPr>
          <a:lstStyle>
            <a:lvl1pPr marL="0" indent="0" algn="ctr">
              <a:buNone/>
              <a:defRPr sz="4000" b="1">
                <a:solidFill>
                  <a:schemeClr val="accent1"/>
                </a:solidFill>
              </a:defRPr>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762496" y="3576321"/>
            <a:ext cx="5592064" cy="5010672"/>
          </a:xfrm>
        </p:spPr>
        <p:txBody>
          <a:bodyPr>
            <a:normAutofit/>
          </a:bodyPr>
          <a:lstStyle>
            <a:lvl1pPr>
              <a:defRPr sz="2800"/>
            </a:lvl1pPr>
            <a:lvl2pPr>
              <a:defRPr sz="2600"/>
            </a:lvl2pPr>
            <a:lvl3pPr>
              <a:defRPr sz="2600"/>
            </a:lvl3pPr>
            <a:lvl4pPr>
              <a:defRPr sz="2600"/>
            </a:lvl4pPr>
            <a:lvl5pPr>
              <a:defRPr sz="26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CC7F1CB-F1BC-4DBC-8FCD-C1B1606FA2CC}" type="datetime1">
              <a:rPr lang="en-US" smtClean="0"/>
              <a:pPr/>
              <a:t>10/25/2007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0E4600-0381-4CF3-88F2-7ED7D2E3F9C8}" type="slidenum">
              <a:rPr lang="en-US" smtClean="0"/>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DD1F8C8-4A10-43D5-BFD2-55FFF27096D3}" type="datetime1">
              <a:rPr lang="en-US" smtClean="0"/>
              <a:pPr/>
              <a:t>10/25/2007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0E4600-0381-4CF3-88F2-7ED7D2E3F9C8}" type="slidenum">
              <a:rPr lang="en-US" smtClean="0"/>
              <a:pPr/>
              <a:t>‹#›</a:t>
            </a:fld>
            <a:endParaRPr lang="en-US"/>
          </a:p>
        </p:txBody>
      </p:sp>
      <p:grpSp>
        <p:nvGrpSpPr>
          <p:cNvPr id="6" name="Group 6"/>
          <p:cNvGrpSpPr/>
          <p:nvPr/>
        </p:nvGrpSpPr>
        <p:grpSpPr>
          <a:xfrm>
            <a:off x="0" y="2253041"/>
            <a:ext cx="13004800" cy="64414"/>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2E30A-8024-4214-BE6E-BF1892C18729}" type="datetime1">
              <a:rPr lang="en-US" smtClean="0"/>
              <a:pPr/>
              <a:t>10/25/2007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0E4600-0381-4CF3-88F2-7ED7D2E3F9C8}" type="slidenum">
              <a:rPr lang="en-US" smtClean="0"/>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39" y="937111"/>
            <a:ext cx="5122900" cy="1652693"/>
          </a:xfrm>
        </p:spPr>
        <p:txBody>
          <a:bodyPr anchor="b">
            <a:normAutofit/>
          </a:bodyPr>
          <a:lstStyle>
            <a:lvl1pPr algn="ctr">
              <a:defRPr sz="5100" b="1"/>
            </a:lvl1pPr>
          </a:lstStyle>
          <a:p>
            <a:r>
              <a:rPr lang="en-US" smtClean="0"/>
              <a:t>Click to edit Master title style</a:t>
            </a:r>
            <a:endParaRPr/>
          </a:p>
        </p:txBody>
      </p:sp>
      <p:sp>
        <p:nvSpPr>
          <p:cNvPr id="3" name="Content Placeholder 2"/>
          <p:cNvSpPr>
            <a:spLocks noGrp="1"/>
          </p:cNvSpPr>
          <p:nvPr>
            <p:ph idx="1"/>
          </p:nvPr>
        </p:nvSpPr>
        <p:spPr>
          <a:xfrm>
            <a:off x="6362152" y="388339"/>
            <a:ext cx="5982208" cy="8218311"/>
          </a:xfrm>
        </p:spPr>
        <p:txBody>
          <a:bodyPr>
            <a:normAutofit/>
          </a:bodyPr>
          <a:lstStyle>
            <a:lvl1pPr>
              <a:defRPr sz="3400"/>
            </a:lvl1pPr>
            <a:lvl2pPr>
              <a:defRPr sz="3100"/>
            </a:lvl2pPr>
            <a:lvl3pPr>
              <a:defRPr sz="2800"/>
            </a:lvl3pPr>
            <a:lvl4pPr>
              <a:defRPr sz="2600"/>
            </a:lvl4pPr>
            <a:lvl5pPr>
              <a:defRPr sz="26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0239" y="2709335"/>
            <a:ext cx="5122900" cy="5310293"/>
          </a:xfrm>
        </p:spPr>
        <p:txBody>
          <a:bodyPr>
            <a:normAutofit/>
          </a:bodyPr>
          <a:lstStyle>
            <a:lvl1pPr marL="0" indent="0" algn="ctr">
              <a:buNone/>
              <a:defRPr sz="26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405E8E-90AF-4EA2-BC21-BC92ACB5A1B6}" type="datetime1">
              <a:rPr lang="en-US" smtClean="0"/>
              <a:pPr/>
              <a:t>10/25/2007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E4600-0381-4CF3-88F2-7ED7D2E3F9C8}" type="slidenum">
              <a:rPr lang="en-US" smtClean="0"/>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3">
        <a:schemeClr val="bg2"/>
      </p:bgRef>
    </p:bg>
    <p:spTree>
      <p:nvGrpSpPr>
        <p:cNvPr id="1" name=""/>
        <p:cNvGrpSpPr/>
        <p:nvPr/>
      </p:nvGrpSpPr>
      <p:grpSpPr>
        <a:xfrm>
          <a:off x="0" y="0"/>
          <a:ext cx="0" cy="0"/>
          <a:chOff x="0" y="0"/>
          <a:chExt cx="0" cy="0"/>
        </a:xfrm>
      </p:grpSpPr>
      <p:grpSp>
        <p:nvGrpSpPr>
          <p:cNvPr id="9" name="Group 8"/>
          <p:cNvGrpSpPr/>
          <p:nvPr/>
        </p:nvGrpSpPr>
        <p:grpSpPr>
          <a:xfrm>
            <a:off x="0" y="1676600"/>
            <a:ext cx="13004800" cy="64414"/>
            <a:chOff x="0" y="1613647"/>
            <a:chExt cx="9144000" cy="45291"/>
          </a:xfrm>
        </p:grpSpPr>
        <p:cxnSp>
          <p:nvCxnSpPr>
            <p:cNvPr id="10" name="Straight Connector 9"/>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0" y="8128001"/>
            <a:ext cx="13004800" cy="64414"/>
            <a:chOff x="0" y="1613647"/>
            <a:chExt cx="9144000" cy="45291"/>
          </a:xfrm>
        </p:grpSpPr>
        <p:cxnSp>
          <p:nvCxnSpPr>
            <p:cNvPr id="13" name="Straight Connector 12"/>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50240" y="2167467"/>
            <a:ext cx="5093547" cy="1781387"/>
          </a:xfrm>
        </p:spPr>
        <p:txBody>
          <a:bodyPr anchor="b">
            <a:normAutofit/>
          </a:bodyPr>
          <a:lstStyle>
            <a:lvl1pPr algn="l">
              <a:defRPr sz="5100" b="1"/>
            </a:lvl1pPr>
          </a:lstStyle>
          <a:p>
            <a:r>
              <a:rPr lang="en-US" smtClean="0"/>
              <a:t>Click to edit Master title style</a:t>
            </a:r>
            <a:endParaRPr/>
          </a:p>
        </p:txBody>
      </p:sp>
      <p:sp>
        <p:nvSpPr>
          <p:cNvPr id="4" name="Text Placeholder 3"/>
          <p:cNvSpPr>
            <a:spLocks noGrp="1"/>
          </p:cNvSpPr>
          <p:nvPr>
            <p:ph type="body" sz="half" idx="2"/>
          </p:nvPr>
        </p:nvSpPr>
        <p:spPr>
          <a:xfrm>
            <a:off x="650240" y="4118187"/>
            <a:ext cx="5093547" cy="3467947"/>
          </a:xfrm>
        </p:spPr>
        <p:txBody>
          <a:bodyPr>
            <a:normAutofit/>
          </a:bodyPr>
          <a:lstStyle>
            <a:lvl1pPr marL="0" indent="0" algn="l">
              <a:buNone/>
              <a:defRPr sz="26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6132E7-33D7-49E4-9AD2-DB68DED36E1F}" type="datetime1">
              <a:rPr lang="en-US" smtClean="0"/>
              <a:pPr/>
              <a:t>10/25/2007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E4600-0381-4CF3-88F2-7ED7D2E3F9C8}" type="slidenum">
              <a:rPr lang="en-US" smtClean="0"/>
              <a:pPr/>
              <a:t>‹#›</a:t>
            </a:fld>
            <a:endParaRPr lang="en-US"/>
          </a:p>
        </p:txBody>
      </p:sp>
      <p:sp>
        <p:nvSpPr>
          <p:cNvPr id="8" name="Oval 7"/>
          <p:cNvSpPr>
            <a:spLocks noChangeAspect="1"/>
          </p:cNvSpPr>
          <p:nvPr/>
        </p:nvSpPr>
        <p:spPr>
          <a:xfrm>
            <a:off x="6094408" y="1587351"/>
            <a:ext cx="6719147" cy="67191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marL="0" algn="ctr" defTabSz="1300460" rtl="0" eaLnBrk="1" latinLnBrk="0" hangingPunct="1"/>
            <a:endParaRPr sz="2600" kern="1200">
              <a:solidFill>
                <a:schemeClr val="lt1"/>
              </a:solidFill>
              <a:latin typeface="+mn-lt"/>
              <a:ea typeface="+mn-ea"/>
              <a:cs typeface="+mn-cs"/>
            </a:endParaRPr>
          </a:p>
        </p:txBody>
      </p:sp>
      <p:sp>
        <p:nvSpPr>
          <p:cNvPr id="3" name="Picture Placeholder 2"/>
          <p:cNvSpPr>
            <a:spLocks noGrp="1"/>
          </p:cNvSpPr>
          <p:nvPr>
            <p:ph type="pic" idx="1"/>
          </p:nvPr>
        </p:nvSpPr>
        <p:spPr>
          <a:xfrm>
            <a:off x="6362149" y="1632713"/>
            <a:ext cx="6307328" cy="6307537"/>
          </a:xfrm>
          <a:prstGeom prst="ellipse">
            <a:avLst/>
          </a:prstGeom>
          <a:effectLst>
            <a:innerShdw blurRad="63500" dist="50800" dir="18900000">
              <a:prstClr val="black">
                <a:alpha val="30000"/>
              </a:prstClr>
            </a:innerShdw>
          </a:effectLst>
        </p:spPr>
        <p:txBody>
          <a:bodyPr vert="horz" lIns="130046" tIns="65023" rIns="130046" bIns="65023" rtlCol="0">
            <a:normAutofit/>
          </a:bodyPr>
          <a:lstStyle>
            <a:lvl1pPr marL="487672" indent="-487672" algn="r" defTabSz="1300460" rtl="0" eaLnBrk="1" latinLnBrk="0" hangingPunct="1">
              <a:spcBef>
                <a:spcPct val="20000"/>
              </a:spcBef>
              <a:buClr>
                <a:schemeClr val="accent1"/>
              </a:buClr>
              <a:buSzPct val="90000"/>
              <a:buFont typeface="Wingdings" pitchFamily="2" charset="2"/>
              <a:buNone/>
              <a:defRPr sz="26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50230" indent="0">
              <a:buNone/>
              <a:defRPr sz="4000"/>
            </a:lvl2pPr>
            <a:lvl3pPr marL="1300460" indent="0">
              <a:buNone/>
              <a:defRPr sz="3400"/>
            </a:lvl3pPr>
            <a:lvl4pPr marL="1950690" indent="0">
              <a:buNone/>
              <a:defRPr sz="2800"/>
            </a:lvl4pPr>
            <a:lvl5pPr marL="2600919" indent="0">
              <a:buNone/>
              <a:defRPr sz="2800"/>
            </a:lvl5pPr>
            <a:lvl6pPr marL="3251149" indent="0">
              <a:buNone/>
              <a:defRPr sz="2800"/>
            </a:lvl6pPr>
            <a:lvl7pPr marL="3901379" indent="0">
              <a:buNone/>
              <a:defRPr sz="2800"/>
            </a:lvl7pPr>
            <a:lvl8pPr marL="4551609" indent="0">
              <a:buNone/>
              <a:defRPr sz="2800"/>
            </a:lvl8pPr>
            <a:lvl9pPr marL="5201839" indent="0">
              <a:buNone/>
              <a:defRPr sz="2800"/>
            </a:lvl9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slideLayout" Target="../slideLayouts/slideLayout89.xml"/><Relationship Id="rId13"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0.xml"/><Relationship Id="rId12" Type="http://schemas.openxmlformats.org/officeDocument/2006/relationships/slideLayout" Target="../slideLayouts/slideLayout101.xml"/><Relationship Id="rId13" Type="http://schemas.openxmlformats.org/officeDocument/2006/relationships/theme" Target="../theme/theme9.xml"/><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 Id="rId9" Type="http://schemas.openxmlformats.org/officeDocument/2006/relationships/slideLayout" Target="../slideLayouts/slideLayout98.xml"/><Relationship Id="rId10"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2466" name="Rectangle 1"/>
          <p:cNvSpPr>
            <a:spLocks noGrp="1" noChangeArrowheads="1"/>
          </p:cNvSpPr>
          <p:nvPr>
            <p:ph type="title"/>
          </p:nvPr>
        </p:nvSpPr>
        <p:spPr bwMode="auto">
          <a:xfrm>
            <a:off x="1270002" y="7366000"/>
            <a:ext cx="10464801" cy="1701800"/>
          </a:xfrm>
          <a:prstGeom prst="rect">
            <a:avLst/>
          </a:prstGeom>
          <a:noFill/>
          <a:ln w="12700">
            <a:noFill/>
            <a:miter lim="800000"/>
            <a:headEnd/>
            <a:tailEnd/>
          </a:ln>
        </p:spPr>
        <p:txBody>
          <a:bodyPr vert="horz" wrap="square" lIns="50794" tIns="50794" rIns="50794" bIns="50794"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5pPr>
      <a:lvl6pPr marL="457152" algn="ctr" rtl="0" fontAlgn="base">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6pPr>
      <a:lvl7pPr marL="914307" algn="ctr" rtl="0" fontAlgn="base">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7pPr>
      <a:lvl8pPr marL="1371460" algn="ctr" rtl="0" fontAlgn="base">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8pPr>
      <a:lvl9pPr marL="1828612" algn="ctr" rtl="0" fontAlgn="base">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9pPr>
    </p:titleStyle>
    <p:bodyStyle>
      <a:lvl1pPr marL="342864" indent="-342864"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873" indent="-285721"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2883" indent="-228577"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038" indent="-228577"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190" indent="-228577"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152" algn="ctr" rtl="0" fontAlgn="base">
        <a:spcBef>
          <a:spcPct val="0"/>
        </a:spcBef>
        <a:spcAft>
          <a:spcPct val="0"/>
        </a:spcAft>
        <a:defRPr sz="3600">
          <a:solidFill>
            <a:schemeClr val="tx1"/>
          </a:solidFill>
          <a:latin typeface="+mn-lt"/>
          <a:ea typeface="+mn-ea"/>
          <a:cs typeface="+mn-cs"/>
          <a:sym typeface="Gill Sans" charset="0"/>
        </a:defRPr>
      </a:lvl6pPr>
      <a:lvl7pPr marL="914307" algn="ctr" rtl="0" fontAlgn="base">
        <a:spcBef>
          <a:spcPct val="0"/>
        </a:spcBef>
        <a:spcAft>
          <a:spcPct val="0"/>
        </a:spcAft>
        <a:defRPr sz="3600">
          <a:solidFill>
            <a:schemeClr val="tx1"/>
          </a:solidFill>
          <a:latin typeface="+mn-lt"/>
          <a:ea typeface="+mn-ea"/>
          <a:cs typeface="+mn-cs"/>
          <a:sym typeface="Gill Sans" charset="0"/>
        </a:defRPr>
      </a:lvl7pPr>
      <a:lvl8pPr marL="1371460" algn="ctr" rtl="0" fontAlgn="base">
        <a:spcBef>
          <a:spcPct val="0"/>
        </a:spcBef>
        <a:spcAft>
          <a:spcPct val="0"/>
        </a:spcAft>
        <a:defRPr sz="3600">
          <a:solidFill>
            <a:schemeClr val="tx1"/>
          </a:solidFill>
          <a:latin typeface="+mn-lt"/>
          <a:ea typeface="+mn-ea"/>
          <a:cs typeface="+mn-cs"/>
          <a:sym typeface="Gill Sans" charset="0"/>
        </a:defRPr>
      </a:lvl8pPr>
      <a:lvl9pPr marL="1828612"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7" algn="l" defTabSz="457152" rtl="0" eaLnBrk="1" latinLnBrk="0" hangingPunct="1">
        <a:defRPr sz="1800" kern="1200">
          <a:solidFill>
            <a:schemeClr val="tx1"/>
          </a:solidFill>
          <a:latin typeface="+mn-lt"/>
          <a:ea typeface="+mn-ea"/>
          <a:cs typeface="+mn-cs"/>
        </a:defRPr>
      </a:lvl3pPr>
      <a:lvl4pPr marL="1371460" algn="l" defTabSz="457152" rtl="0" eaLnBrk="1" latinLnBrk="0" hangingPunct="1">
        <a:defRPr sz="1800" kern="1200">
          <a:solidFill>
            <a:schemeClr val="tx1"/>
          </a:solidFill>
          <a:latin typeface="+mn-lt"/>
          <a:ea typeface="+mn-ea"/>
          <a:cs typeface="+mn-cs"/>
        </a:defRPr>
      </a:lvl4pPr>
      <a:lvl5pPr marL="1828612" algn="l" defTabSz="457152" rtl="0" eaLnBrk="1" latinLnBrk="0" hangingPunct="1">
        <a:defRPr sz="1800" kern="1200">
          <a:solidFill>
            <a:schemeClr val="tx1"/>
          </a:solidFill>
          <a:latin typeface="+mn-lt"/>
          <a:ea typeface="+mn-ea"/>
          <a:cs typeface="+mn-cs"/>
        </a:defRPr>
      </a:lvl5pPr>
      <a:lvl6pPr marL="2285767" algn="l" defTabSz="457152" rtl="0" eaLnBrk="1" latinLnBrk="0" hangingPunct="1">
        <a:defRPr sz="1800" kern="1200">
          <a:solidFill>
            <a:schemeClr val="tx1"/>
          </a:solidFill>
          <a:latin typeface="+mn-lt"/>
          <a:ea typeface="+mn-ea"/>
          <a:cs typeface="+mn-cs"/>
        </a:defRPr>
      </a:lvl6pPr>
      <a:lvl7pPr marL="2742919" algn="l" defTabSz="457152" rtl="0" eaLnBrk="1" latinLnBrk="0" hangingPunct="1">
        <a:defRPr sz="1800" kern="1200">
          <a:solidFill>
            <a:schemeClr val="tx1"/>
          </a:solidFill>
          <a:latin typeface="+mn-lt"/>
          <a:ea typeface="+mn-ea"/>
          <a:cs typeface="+mn-cs"/>
        </a:defRPr>
      </a:lvl7pPr>
      <a:lvl8pPr marL="3200072" algn="l" defTabSz="457152" rtl="0" eaLnBrk="1" latinLnBrk="0" hangingPunct="1">
        <a:defRPr sz="1800" kern="1200">
          <a:solidFill>
            <a:schemeClr val="tx1"/>
          </a:solidFill>
          <a:latin typeface="+mn-lt"/>
          <a:ea typeface="+mn-ea"/>
          <a:cs typeface="+mn-cs"/>
        </a:defRPr>
      </a:lvl8pPr>
      <a:lvl9pPr marL="3657226" algn="l" defTabSz="45715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4754" name="Rectangle 1"/>
          <p:cNvSpPr>
            <a:spLocks noGrp="1" noChangeArrowheads="1"/>
          </p:cNvSpPr>
          <p:nvPr>
            <p:ph type="body" idx="1"/>
          </p:nvPr>
        </p:nvSpPr>
        <p:spPr bwMode="auto">
          <a:xfrm>
            <a:off x="634999" y="4787902"/>
            <a:ext cx="5867401" cy="3302000"/>
          </a:xfrm>
          <a:prstGeom prst="rect">
            <a:avLst/>
          </a:prstGeom>
          <a:noFill/>
          <a:ln w="12700">
            <a:noFill/>
            <a:miter lim="800000"/>
            <a:headEnd/>
            <a:tailEnd/>
          </a:ln>
        </p:spPr>
        <p:txBody>
          <a:bodyPr vert="horz" wrap="square" lIns="50794" tIns="50794" rIns="50794" bIns="50794"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74755" name="Rectangle 2"/>
          <p:cNvSpPr>
            <a:spLocks noGrp="1" noChangeArrowheads="1"/>
          </p:cNvSpPr>
          <p:nvPr>
            <p:ph type="title"/>
          </p:nvPr>
        </p:nvSpPr>
        <p:spPr bwMode="auto">
          <a:xfrm>
            <a:off x="634999" y="1409700"/>
            <a:ext cx="5867401" cy="3302000"/>
          </a:xfrm>
          <a:prstGeom prst="rect">
            <a:avLst/>
          </a:prstGeom>
          <a:noFill/>
          <a:ln w="12700">
            <a:noFill/>
            <a:miter lim="800000"/>
            <a:headEnd/>
            <a:tailEnd/>
          </a:ln>
        </p:spPr>
        <p:txBody>
          <a:bodyPr vert="horz" wrap="square" lIns="50794" tIns="50794" rIns="50794" bIns="50794"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Gill Sans" charset="0"/>
        </a:defRPr>
      </a:lvl1pPr>
      <a:lvl2pPr algn="ctr" rtl="0" eaLnBrk="0" fontAlgn="base" hangingPunct="0">
        <a:spcBef>
          <a:spcPct val="0"/>
        </a:spcBef>
        <a:spcAft>
          <a:spcPct val="0"/>
        </a:spcAft>
        <a:defRPr sz="70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70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70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7000">
          <a:solidFill>
            <a:schemeClr val="tx1"/>
          </a:solidFill>
          <a:latin typeface="Gill Sans" charset="0"/>
          <a:ea typeface="ヒラギノ角ゴ ProN W3" charset="-128"/>
          <a:cs typeface="ヒラギノ角ゴ ProN W3" charset="-128"/>
          <a:sym typeface="Gill Sans" charset="0"/>
        </a:defRPr>
      </a:lvl5pPr>
      <a:lvl6pPr marL="457152" algn="ctr" rtl="0" fontAlgn="base">
        <a:spcBef>
          <a:spcPct val="0"/>
        </a:spcBef>
        <a:spcAft>
          <a:spcPct val="0"/>
        </a:spcAft>
        <a:defRPr sz="7000">
          <a:solidFill>
            <a:schemeClr val="tx1"/>
          </a:solidFill>
          <a:latin typeface="Gill Sans" charset="0"/>
          <a:ea typeface="ヒラギノ角ゴ ProN W3" charset="-128"/>
          <a:cs typeface="ヒラギノ角ゴ ProN W3" charset="-128"/>
          <a:sym typeface="Gill Sans" charset="0"/>
        </a:defRPr>
      </a:lvl6pPr>
      <a:lvl7pPr marL="914307" algn="ctr" rtl="0" fontAlgn="base">
        <a:spcBef>
          <a:spcPct val="0"/>
        </a:spcBef>
        <a:spcAft>
          <a:spcPct val="0"/>
        </a:spcAft>
        <a:defRPr sz="7000">
          <a:solidFill>
            <a:schemeClr val="tx1"/>
          </a:solidFill>
          <a:latin typeface="Gill Sans" charset="0"/>
          <a:ea typeface="ヒラギノ角ゴ ProN W3" charset="-128"/>
          <a:cs typeface="ヒラギノ角ゴ ProN W3" charset="-128"/>
          <a:sym typeface="Gill Sans" charset="0"/>
        </a:defRPr>
      </a:lvl7pPr>
      <a:lvl8pPr marL="1371460" algn="ctr" rtl="0" fontAlgn="base">
        <a:spcBef>
          <a:spcPct val="0"/>
        </a:spcBef>
        <a:spcAft>
          <a:spcPct val="0"/>
        </a:spcAft>
        <a:defRPr sz="7000">
          <a:solidFill>
            <a:schemeClr val="tx1"/>
          </a:solidFill>
          <a:latin typeface="Gill Sans" charset="0"/>
          <a:ea typeface="ヒラギノ角ゴ ProN W3" charset="-128"/>
          <a:cs typeface="ヒラギノ角ゴ ProN W3" charset="-128"/>
          <a:sym typeface="Gill Sans" charset="0"/>
        </a:defRPr>
      </a:lvl8pPr>
      <a:lvl9pPr marL="1828612" algn="ctr" rtl="0" fontAlgn="base">
        <a:spcBef>
          <a:spcPct val="0"/>
        </a:spcBef>
        <a:spcAft>
          <a:spcPct val="0"/>
        </a:spcAft>
        <a:defRPr sz="7000">
          <a:solidFill>
            <a:schemeClr val="tx1"/>
          </a:solidFill>
          <a:latin typeface="Gill Sans" charset="0"/>
          <a:ea typeface="ヒラギノ角ゴ ProN W3" charset="-128"/>
          <a:cs typeface="ヒラギノ角ゴ ProN W3" charset="-128"/>
          <a:sym typeface="Gill Sans" charset="0"/>
        </a:defRPr>
      </a:lvl9pPr>
    </p:titleStyle>
    <p:bodyStyle>
      <a:lvl1pPr marL="342864" indent="-342864" algn="ctr" rtl="0" eaLnBrk="0" fontAlgn="base" hangingPunct="0">
        <a:spcBef>
          <a:spcPct val="0"/>
        </a:spcBef>
        <a:spcAft>
          <a:spcPct val="0"/>
        </a:spcAft>
        <a:defRPr sz="3400">
          <a:solidFill>
            <a:schemeClr val="tx1"/>
          </a:solidFill>
          <a:latin typeface="+mn-lt"/>
          <a:ea typeface="+mn-ea"/>
          <a:cs typeface="+mn-cs"/>
          <a:sym typeface="Gill Sans" charset="0"/>
        </a:defRPr>
      </a:lvl1pPr>
      <a:lvl2pPr marL="742873" indent="-285721" algn="ctr" rtl="0" eaLnBrk="0" fontAlgn="base" hangingPunct="0">
        <a:spcBef>
          <a:spcPct val="0"/>
        </a:spcBef>
        <a:spcAft>
          <a:spcPct val="0"/>
        </a:spcAft>
        <a:defRPr sz="3400">
          <a:solidFill>
            <a:schemeClr val="tx1"/>
          </a:solidFill>
          <a:latin typeface="+mn-lt"/>
          <a:ea typeface="+mn-ea"/>
          <a:cs typeface="+mn-cs"/>
          <a:sym typeface="Gill Sans" charset="0"/>
        </a:defRPr>
      </a:lvl2pPr>
      <a:lvl3pPr marL="1142883" indent="-228577" algn="ctr" rtl="0" eaLnBrk="0" fontAlgn="base" hangingPunct="0">
        <a:spcBef>
          <a:spcPct val="0"/>
        </a:spcBef>
        <a:spcAft>
          <a:spcPct val="0"/>
        </a:spcAft>
        <a:defRPr sz="3400">
          <a:solidFill>
            <a:schemeClr val="tx1"/>
          </a:solidFill>
          <a:latin typeface="+mn-lt"/>
          <a:ea typeface="+mn-ea"/>
          <a:cs typeface="+mn-cs"/>
          <a:sym typeface="Gill Sans" charset="0"/>
        </a:defRPr>
      </a:lvl3pPr>
      <a:lvl4pPr marL="1600038" indent="-228577" algn="ctr" rtl="0" eaLnBrk="0" fontAlgn="base" hangingPunct="0">
        <a:spcBef>
          <a:spcPct val="0"/>
        </a:spcBef>
        <a:spcAft>
          <a:spcPct val="0"/>
        </a:spcAft>
        <a:defRPr sz="3400">
          <a:solidFill>
            <a:schemeClr val="tx1"/>
          </a:solidFill>
          <a:latin typeface="+mn-lt"/>
          <a:ea typeface="+mn-ea"/>
          <a:cs typeface="+mn-cs"/>
          <a:sym typeface="Gill Sans" charset="0"/>
        </a:defRPr>
      </a:lvl4pPr>
      <a:lvl5pPr marL="2057190" indent="-228577" algn="ctr" rtl="0" eaLnBrk="0" fontAlgn="base" hangingPunct="0">
        <a:spcBef>
          <a:spcPct val="0"/>
        </a:spcBef>
        <a:spcAft>
          <a:spcPct val="0"/>
        </a:spcAft>
        <a:defRPr sz="3400">
          <a:solidFill>
            <a:schemeClr val="tx1"/>
          </a:solidFill>
          <a:latin typeface="+mn-lt"/>
          <a:ea typeface="+mn-ea"/>
          <a:cs typeface="+mn-cs"/>
          <a:sym typeface="Gill Sans" charset="0"/>
        </a:defRPr>
      </a:lvl5pPr>
      <a:lvl6pPr marL="457152" algn="ctr" rtl="0" fontAlgn="base">
        <a:spcBef>
          <a:spcPct val="0"/>
        </a:spcBef>
        <a:spcAft>
          <a:spcPct val="0"/>
        </a:spcAft>
        <a:defRPr sz="3400">
          <a:solidFill>
            <a:schemeClr val="tx1"/>
          </a:solidFill>
          <a:latin typeface="+mn-lt"/>
          <a:ea typeface="+mn-ea"/>
          <a:cs typeface="+mn-cs"/>
          <a:sym typeface="Gill Sans" charset="0"/>
        </a:defRPr>
      </a:lvl6pPr>
      <a:lvl7pPr marL="914307" algn="ctr" rtl="0" fontAlgn="base">
        <a:spcBef>
          <a:spcPct val="0"/>
        </a:spcBef>
        <a:spcAft>
          <a:spcPct val="0"/>
        </a:spcAft>
        <a:defRPr sz="3400">
          <a:solidFill>
            <a:schemeClr val="tx1"/>
          </a:solidFill>
          <a:latin typeface="+mn-lt"/>
          <a:ea typeface="+mn-ea"/>
          <a:cs typeface="+mn-cs"/>
          <a:sym typeface="Gill Sans" charset="0"/>
        </a:defRPr>
      </a:lvl7pPr>
      <a:lvl8pPr marL="1371460" algn="ctr" rtl="0" fontAlgn="base">
        <a:spcBef>
          <a:spcPct val="0"/>
        </a:spcBef>
        <a:spcAft>
          <a:spcPct val="0"/>
        </a:spcAft>
        <a:defRPr sz="3400">
          <a:solidFill>
            <a:schemeClr val="tx1"/>
          </a:solidFill>
          <a:latin typeface="+mn-lt"/>
          <a:ea typeface="+mn-ea"/>
          <a:cs typeface="+mn-cs"/>
          <a:sym typeface="Gill Sans" charset="0"/>
        </a:defRPr>
      </a:lvl8pPr>
      <a:lvl9pPr marL="1828612"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7" algn="l" defTabSz="457152" rtl="0" eaLnBrk="1" latinLnBrk="0" hangingPunct="1">
        <a:defRPr sz="1800" kern="1200">
          <a:solidFill>
            <a:schemeClr val="tx1"/>
          </a:solidFill>
          <a:latin typeface="+mn-lt"/>
          <a:ea typeface="+mn-ea"/>
          <a:cs typeface="+mn-cs"/>
        </a:defRPr>
      </a:lvl3pPr>
      <a:lvl4pPr marL="1371460" algn="l" defTabSz="457152" rtl="0" eaLnBrk="1" latinLnBrk="0" hangingPunct="1">
        <a:defRPr sz="1800" kern="1200">
          <a:solidFill>
            <a:schemeClr val="tx1"/>
          </a:solidFill>
          <a:latin typeface="+mn-lt"/>
          <a:ea typeface="+mn-ea"/>
          <a:cs typeface="+mn-cs"/>
        </a:defRPr>
      </a:lvl4pPr>
      <a:lvl5pPr marL="1828612" algn="l" defTabSz="457152" rtl="0" eaLnBrk="1" latinLnBrk="0" hangingPunct="1">
        <a:defRPr sz="1800" kern="1200">
          <a:solidFill>
            <a:schemeClr val="tx1"/>
          </a:solidFill>
          <a:latin typeface="+mn-lt"/>
          <a:ea typeface="+mn-ea"/>
          <a:cs typeface="+mn-cs"/>
        </a:defRPr>
      </a:lvl5pPr>
      <a:lvl6pPr marL="2285767" algn="l" defTabSz="457152" rtl="0" eaLnBrk="1" latinLnBrk="0" hangingPunct="1">
        <a:defRPr sz="1800" kern="1200">
          <a:solidFill>
            <a:schemeClr val="tx1"/>
          </a:solidFill>
          <a:latin typeface="+mn-lt"/>
          <a:ea typeface="+mn-ea"/>
          <a:cs typeface="+mn-cs"/>
        </a:defRPr>
      </a:lvl6pPr>
      <a:lvl7pPr marL="2742919" algn="l" defTabSz="457152" rtl="0" eaLnBrk="1" latinLnBrk="0" hangingPunct="1">
        <a:defRPr sz="1800" kern="1200">
          <a:solidFill>
            <a:schemeClr val="tx1"/>
          </a:solidFill>
          <a:latin typeface="+mn-lt"/>
          <a:ea typeface="+mn-ea"/>
          <a:cs typeface="+mn-cs"/>
        </a:defRPr>
      </a:lvl7pPr>
      <a:lvl8pPr marL="3200072" algn="l" defTabSz="457152" rtl="0" eaLnBrk="1" latinLnBrk="0" hangingPunct="1">
        <a:defRPr sz="1800" kern="1200">
          <a:solidFill>
            <a:schemeClr val="tx1"/>
          </a:solidFill>
          <a:latin typeface="+mn-lt"/>
          <a:ea typeface="+mn-ea"/>
          <a:cs typeface="+mn-cs"/>
        </a:defRPr>
      </a:lvl8pPr>
      <a:lvl9pPr marL="3657226" algn="l" defTabSz="45715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7042" name="Rectangle 1"/>
          <p:cNvSpPr>
            <a:spLocks noGrp="1" noChangeArrowheads="1"/>
          </p:cNvSpPr>
          <p:nvPr>
            <p:ph type="body" idx="1"/>
          </p:nvPr>
        </p:nvSpPr>
        <p:spPr bwMode="auto">
          <a:xfrm>
            <a:off x="634999" y="4787902"/>
            <a:ext cx="5867401" cy="3302000"/>
          </a:xfrm>
          <a:prstGeom prst="rect">
            <a:avLst/>
          </a:prstGeom>
          <a:noFill/>
          <a:ln w="12700">
            <a:noFill/>
            <a:miter lim="800000"/>
            <a:headEnd/>
            <a:tailEnd/>
          </a:ln>
        </p:spPr>
        <p:txBody>
          <a:bodyPr vert="horz" wrap="square" lIns="50794" tIns="50794" rIns="50794" bIns="50794"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87043" name="Rectangle 2"/>
          <p:cNvSpPr>
            <a:spLocks noGrp="1" noChangeArrowheads="1"/>
          </p:cNvSpPr>
          <p:nvPr>
            <p:ph type="title"/>
          </p:nvPr>
        </p:nvSpPr>
        <p:spPr bwMode="auto">
          <a:xfrm>
            <a:off x="634999" y="1409700"/>
            <a:ext cx="5867401" cy="3302000"/>
          </a:xfrm>
          <a:prstGeom prst="rect">
            <a:avLst/>
          </a:prstGeom>
          <a:noFill/>
          <a:ln w="12700">
            <a:noFill/>
            <a:miter lim="800000"/>
            <a:headEnd/>
            <a:tailEnd/>
          </a:ln>
        </p:spPr>
        <p:txBody>
          <a:bodyPr vert="horz" wrap="square" lIns="50794" tIns="50794" rIns="50794" bIns="50794"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Gill Sans" charset="0"/>
        </a:defRPr>
      </a:lvl1pPr>
      <a:lvl2pPr algn="ctr" rtl="0" eaLnBrk="0" fontAlgn="base" hangingPunct="0">
        <a:spcBef>
          <a:spcPct val="0"/>
        </a:spcBef>
        <a:spcAft>
          <a:spcPct val="0"/>
        </a:spcAft>
        <a:defRPr sz="70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70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70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7000">
          <a:solidFill>
            <a:schemeClr val="tx1"/>
          </a:solidFill>
          <a:latin typeface="Gill Sans" charset="0"/>
          <a:ea typeface="ヒラギノ角ゴ ProN W3" charset="-128"/>
          <a:cs typeface="ヒラギノ角ゴ ProN W3" charset="-128"/>
          <a:sym typeface="Gill Sans" charset="0"/>
        </a:defRPr>
      </a:lvl5pPr>
      <a:lvl6pPr marL="457152" algn="ctr" rtl="0" fontAlgn="base">
        <a:spcBef>
          <a:spcPct val="0"/>
        </a:spcBef>
        <a:spcAft>
          <a:spcPct val="0"/>
        </a:spcAft>
        <a:defRPr sz="7000">
          <a:solidFill>
            <a:schemeClr val="tx1"/>
          </a:solidFill>
          <a:latin typeface="Gill Sans" charset="0"/>
          <a:ea typeface="ヒラギノ角ゴ ProN W3" charset="-128"/>
          <a:cs typeface="ヒラギノ角ゴ ProN W3" charset="-128"/>
          <a:sym typeface="Gill Sans" charset="0"/>
        </a:defRPr>
      </a:lvl6pPr>
      <a:lvl7pPr marL="914307" algn="ctr" rtl="0" fontAlgn="base">
        <a:spcBef>
          <a:spcPct val="0"/>
        </a:spcBef>
        <a:spcAft>
          <a:spcPct val="0"/>
        </a:spcAft>
        <a:defRPr sz="7000">
          <a:solidFill>
            <a:schemeClr val="tx1"/>
          </a:solidFill>
          <a:latin typeface="Gill Sans" charset="0"/>
          <a:ea typeface="ヒラギノ角ゴ ProN W3" charset="-128"/>
          <a:cs typeface="ヒラギノ角ゴ ProN W3" charset="-128"/>
          <a:sym typeface="Gill Sans" charset="0"/>
        </a:defRPr>
      </a:lvl7pPr>
      <a:lvl8pPr marL="1371460" algn="ctr" rtl="0" fontAlgn="base">
        <a:spcBef>
          <a:spcPct val="0"/>
        </a:spcBef>
        <a:spcAft>
          <a:spcPct val="0"/>
        </a:spcAft>
        <a:defRPr sz="7000">
          <a:solidFill>
            <a:schemeClr val="tx1"/>
          </a:solidFill>
          <a:latin typeface="Gill Sans" charset="0"/>
          <a:ea typeface="ヒラギノ角ゴ ProN W3" charset="-128"/>
          <a:cs typeface="ヒラギノ角ゴ ProN W3" charset="-128"/>
          <a:sym typeface="Gill Sans" charset="0"/>
        </a:defRPr>
      </a:lvl8pPr>
      <a:lvl9pPr marL="1828612" algn="ctr" rtl="0" fontAlgn="base">
        <a:spcBef>
          <a:spcPct val="0"/>
        </a:spcBef>
        <a:spcAft>
          <a:spcPct val="0"/>
        </a:spcAft>
        <a:defRPr sz="7000">
          <a:solidFill>
            <a:schemeClr val="tx1"/>
          </a:solidFill>
          <a:latin typeface="Gill Sans" charset="0"/>
          <a:ea typeface="ヒラギノ角ゴ ProN W3" charset="-128"/>
          <a:cs typeface="ヒラギノ角ゴ ProN W3" charset="-128"/>
          <a:sym typeface="Gill Sans" charset="0"/>
        </a:defRPr>
      </a:lvl9pPr>
    </p:titleStyle>
    <p:bodyStyle>
      <a:lvl1pPr marL="342864" indent="-342864" algn="ctr" rtl="0" eaLnBrk="0" fontAlgn="base" hangingPunct="0">
        <a:spcBef>
          <a:spcPct val="0"/>
        </a:spcBef>
        <a:spcAft>
          <a:spcPct val="0"/>
        </a:spcAft>
        <a:defRPr sz="3400">
          <a:solidFill>
            <a:schemeClr val="tx1"/>
          </a:solidFill>
          <a:latin typeface="+mn-lt"/>
          <a:ea typeface="+mn-ea"/>
          <a:cs typeface="+mn-cs"/>
          <a:sym typeface="Gill Sans" charset="0"/>
        </a:defRPr>
      </a:lvl1pPr>
      <a:lvl2pPr marL="742873" indent="-285721" algn="ctr" rtl="0" eaLnBrk="0" fontAlgn="base" hangingPunct="0">
        <a:spcBef>
          <a:spcPct val="0"/>
        </a:spcBef>
        <a:spcAft>
          <a:spcPct val="0"/>
        </a:spcAft>
        <a:defRPr sz="3400">
          <a:solidFill>
            <a:schemeClr val="tx1"/>
          </a:solidFill>
          <a:latin typeface="+mn-lt"/>
          <a:ea typeface="+mn-ea"/>
          <a:cs typeface="+mn-cs"/>
          <a:sym typeface="Gill Sans" charset="0"/>
        </a:defRPr>
      </a:lvl2pPr>
      <a:lvl3pPr marL="1142883" indent="-228577" algn="ctr" rtl="0" eaLnBrk="0" fontAlgn="base" hangingPunct="0">
        <a:spcBef>
          <a:spcPct val="0"/>
        </a:spcBef>
        <a:spcAft>
          <a:spcPct val="0"/>
        </a:spcAft>
        <a:defRPr sz="3400">
          <a:solidFill>
            <a:schemeClr val="tx1"/>
          </a:solidFill>
          <a:latin typeface="+mn-lt"/>
          <a:ea typeface="+mn-ea"/>
          <a:cs typeface="+mn-cs"/>
          <a:sym typeface="Gill Sans" charset="0"/>
        </a:defRPr>
      </a:lvl3pPr>
      <a:lvl4pPr marL="1600038" indent="-228577" algn="ctr" rtl="0" eaLnBrk="0" fontAlgn="base" hangingPunct="0">
        <a:spcBef>
          <a:spcPct val="0"/>
        </a:spcBef>
        <a:spcAft>
          <a:spcPct val="0"/>
        </a:spcAft>
        <a:defRPr sz="3400">
          <a:solidFill>
            <a:schemeClr val="tx1"/>
          </a:solidFill>
          <a:latin typeface="+mn-lt"/>
          <a:ea typeface="+mn-ea"/>
          <a:cs typeface="+mn-cs"/>
          <a:sym typeface="Gill Sans" charset="0"/>
        </a:defRPr>
      </a:lvl4pPr>
      <a:lvl5pPr marL="2057190" indent="-228577" algn="ctr" rtl="0" eaLnBrk="0" fontAlgn="base" hangingPunct="0">
        <a:spcBef>
          <a:spcPct val="0"/>
        </a:spcBef>
        <a:spcAft>
          <a:spcPct val="0"/>
        </a:spcAft>
        <a:defRPr sz="3400">
          <a:solidFill>
            <a:schemeClr val="tx1"/>
          </a:solidFill>
          <a:latin typeface="+mn-lt"/>
          <a:ea typeface="+mn-ea"/>
          <a:cs typeface="+mn-cs"/>
          <a:sym typeface="Gill Sans" charset="0"/>
        </a:defRPr>
      </a:lvl5pPr>
      <a:lvl6pPr marL="457152" algn="ctr" rtl="0" fontAlgn="base">
        <a:spcBef>
          <a:spcPct val="0"/>
        </a:spcBef>
        <a:spcAft>
          <a:spcPct val="0"/>
        </a:spcAft>
        <a:defRPr sz="3400">
          <a:solidFill>
            <a:schemeClr val="tx1"/>
          </a:solidFill>
          <a:latin typeface="+mn-lt"/>
          <a:ea typeface="+mn-ea"/>
          <a:cs typeface="+mn-cs"/>
          <a:sym typeface="Gill Sans" charset="0"/>
        </a:defRPr>
      </a:lvl6pPr>
      <a:lvl7pPr marL="914307" algn="ctr" rtl="0" fontAlgn="base">
        <a:spcBef>
          <a:spcPct val="0"/>
        </a:spcBef>
        <a:spcAft>
          <a:spcPct val="0"/>
        </a:spcAft>
        <a:defRPr sz="3400">
          <a:solidFill>
            <a:schemeClr val="tx1"/>
          </a:solidFill>
          <a:latin typeface="+mn-lt"/>
          <a:ea typeface="+mn-ea"/>
          <a:cs typeface="+mn-cs"/>
          <a:sym typeface="Gill Sans" charset="0"/>
        </a:defRPr>
      </a:lvl7pPr>
      <a:lvl8pPr marL="1371460" algn="ctr" rtl="0" fontAlgn="base">
        <a:spcBef>
          <a:spcPct val="0"/>
        </a:spcBef>
        <a:spcAft>
          <a:spcPct val="0"/>
        </a:spcAft>
        <a:defRPr sz="3400">
          <a:solidFill>
            <a:schemeClr val="tx1"/>
          </a:solidFill>
          <a:latin typeface="+mn-lt"/>
          <a:ea typeface="+mn-ea"/>
          <a:cs typeface="+mn-cs"/>
          <a:sym typeface="Gill Sans" charset="0"/>
        </a:defRPr>
      </a:lvl8pPr>
      <a:lvl9pPr marL="1828612"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7" algn="l" defTabSz="457152" rtl="0" eaLnBrk="1" latinLnBrk="0" hangingPunct="1">
        <a:defRPr sz="1800" kern="1200">
          <a:solidFill>
            <a:schemeClr val="tx1"/>
          </a:solidFill>
          <a:latin typeface="+mn-lt"/>
          <a:ea typeface="+mn-ea"/>
          <a:cs typeface="+mn-cs"/>
        </a:defRPr>
      </a:lvl3pPr>
      <a:lvl4pPr marL="1371460" algn="l" defTabSz="457152" rtl="0" eaLnBrk="1" latinLnBrk="0" hangingPunct="1">
        <a:defRPr sz="1800" kern="1200">
          <a:solidFill>
            <a:schemeClr val="tx1"/>
          </a:solidFill>
          <a:latin typeface="+mn-lt"/>
          <a:ea typeface="+mn-ea"/>
          <a:cs typeface="+mn-cs"/>
        </a:defRPr>
      </a:lvl4pPr>
      <a:lvl5pPr marL="1828612" algn="l" defTabSz="457152" rtl="0" eaLnBrk="1" latinLnBrk="0" hangingPunct="1">
        <a:defRPr sz="1800" kern="1200">
          <a:solidFill>
            <a:schemeClr val="tx1"/>
          </a:solidFill>
          <a:latin typeface="+mn-lt"/>
          <a:ea typeface="+mn-ea"/>
          <a:cs typeface="+mn-cs"/>
        </a:defRPr>
      </a:lvl5pPr>
      <a:lvl6pPr marL="2285767" algn="l" defTabSz="457152" rtl="0" eaLnBrk="1" latinLnBrk="0" hangingPunct="1">
        <a:defRPr sz="1800" kern="1200">
          <a:solidFill>
            <a:schemeClr val="tx1"/>
          </a:solidFill>
          <a:latin typeface="+mn-lt"/>
          <a:ea typeface="+mn-ea"/>
          <a:cs typeface="+mn-cs"/>
        </a:defRPr>
      </a:lvl6pPr>
      <a:lvl7pPr marL="2742919" algn="l" defTabSz="457152" rtl="0" eaLnBrk="1" latinLnBrk="0" hangingPunct="1">
        <a:defRPr sz="1800" kern="1200">
          <a:solidFill>
            <a:schemeClr val="tx1"/>
          </a:solidFill>
          <a:latin typeface="+mn-lt"/>
          <a:ea typeface="+mn-ea"/>
          <a:cs typeface="+mn-cs"/>
        </a:defRPr>
      </a:lvl7pPr>
      <a:lvl8pPr marL="3200072" algn="l" defTabSz="457152" rtl="0" eaLnBrk="1" latinLnBrk="0" hangingPunct="1">
        <a:defRPr sz="1800" kern="1200">
          <a:solidFill>
            <a:schemeClr val="tx1"/>
          </a:solidFill>
          <a:latin typeface="+mn-lt"/>
          <a:ea typeface="+mn-ea"/>
          <a:cs typeface="+mn-cs"/>
        </a:defRPr>
      </a:lvl8pPr>
      <a:lvl9pPr marL="3657226" algn="l" defTabSz="45715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1618" name="Rectangle 1"/>
          <p:cNvSpPr>
            <a:spLocks noGrp="1" noChangeArrowheads="1"/>
          </p:cNvSpPr>
          <p:nvPr>
            <p:ph type="title"/>
          </p:nvPr>
        </p:nvSpPr>
        <p:spPr bwMode="auto">
          <a:xfrm>
            <a:off x="1270002" y="7366000"/>
            <a:ext cx="10464801" cy="1701800"/>
          </a:xfrm>
          <a:prstGeom prst="rect">
            <a:avLst/>
          </a:prstGeom>
          <a:noFill/>
          <a:ln w="12700">
            <a:noFill/>
            <a:miter lim="800000"/>
            <a:headEnd/>
            <a:tailEnd/>
          </a:ln>
        </p:spPr>
        <p:txBody>
          <a:bodyPr vert="horz" wrap="square" lIns="50794" tIns="50794" rIns="50794" bIns="50794"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5pPr>
      <a:lvl6pPr marL="457152" algn="ctr" rtl="0" fontAlgn="base">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6pPr>
      <a:lvl7pPr marL="914307" algn="ctr" rtl="0" fontAlgn="base">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7pPr>
      <a:lvl8pPr marL="1371460" algn="ctr" rtl="0" fontAlgn="base">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8pPr>
      <a:lvl9pPr marL="1828612" algn="ctr" rtl="0" fontAlgn="base">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9pPr>
    </p:titleStyle>
    <p:bodyStyle>
      <a:lvl1pPr marL="342864" indent="-342864"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873" indent="-285721"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2883" indent="-228577"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038" indent="-228577"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190" indent="-228577"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152" algn="ctr" rtl="0" fontAlgn="base">
        <a:spcBef>
          <a:spcPct val="0"/>
        </a:spcBef>
        <a:spcAft>
          <a:spcPct val="0"/>
        </a:spcAft>
        <a:defRPr sz="3600">
          <a:solidFill>
            <a:schemeClr val="tx1"/>
          </a:solidFill>
          <a:latin typeface="+mn-lt"/>
          <a:ea typeface="+mn-ea"/>
          <a:cs typeface="+mn-cs"/>
          <a:sym typeface="Gill Sans" charset="0"/>
        </a:defRPr>
      </a:lvl6pPr>
      <a:lvl7pPr marL="914307" algn="ctr" rtl="0" fontAlgn="base">
        <a:spcBef>
          <a:spcPct val="0"/>
        </a:spcBef>
        <a:spcAft>
          <a:spcPct val="0"/>
        </a:spcAft>
        <a:defRPr sz="3600">
          <a:solidFill>
            <a:schemeClr val="tx1"/>
          </a:solidFill>
          <a:latin typeface="+mn-lt"/>
          <a:ea typeface="+mn-ea"/>
          <a:cs typeface="+mn-cs"/>
          <a:sym typeface="Gill Sans" charset="0"/>
        </a:defRPr>
      </a:lvl7pPr>
      <a:lvl8pPr marL="1371460" algn="ctr" rtl="0" fontAlgn="base">
        <a:spcBef>
          <a:spcPct val="0"/>
        </a:spcBef>
        <a:spcAft>
          <a:spcPct val="0"/>
        </a:spcAft>
        <a:defRPr sz="3600">
          <a:solidFill>
            <a:schemeClr val="tx1"/>
          </a:solidFill>
          <a:latin typeface="+mn-lt"/>
          <a:ea typeface="+mn-ea"/>
          <a:cs typeface="+mn-cs"/>
          <a:sym typeface="Gill Sans" charset="0"/>
        </a:defRPr>
      </a:lvl8pPr>
      <a:lvl9pPr marL="1828612"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7" algn="l" defTabSz="457152" rtl="0" eaLnBrk="1" latinLnBrk="0" hangingPunct="1">
        <a:defRPr sz="1800" kern="1200">
          <a:solidFill>
            <a:schemeClr val="tx1"/>
          </a:solidFill>
          <a:latin typeface="+mn-lt"/>
          <a:ea typeface="+mn-ea"/>
          <a:cs typeface="+mn-cs"/>
        </a:defRPr>
      </a:lvl3pPr>
      <a:lvl4pPr marL="1371460" algn="l" defTabSz="457152" rtl="0" eaLnBrk="1" latinLnBrk="0" hangingPunct="1">
        <a:defRPr sz="1800" kern="1200">
          <a:solidFill>
            <a:schemeClr val="tx1"/>
          </a:solidFill>
          <a:latin typeface="+mn-lt"/>
          <a:ea typeface="+mn-ea"/>
          <a:cs typeface="+mn-cs"/>
        </a:defRPr>
      </a:lvl4pPr>
      <a:lvl5pPr marL="1828612" algn="l" defTabSz="457152" rtl="0" eaLnBrk="1" latinLnBrk="0" hangingPunct="1">
        <a:defRPr sz="1800" kern="1200">
          <a:solidFill>
            <a:schemeClr val="tx1"/>
          </a:solidFill>
          <a:latin typeface="+mn-lt"/>
          <a:ea typeface="+mn-ea"/>
          <a:cs typeface="+mn-cs"/>
        </a:defRPr>
      </a:lvl5pPr>
      <a:lvl6pPr marL="2285767" algn="l" defTabSz="457152" rtl="0" eaLnBrk="1" latinLnBrk="0" hangingPunct="1">
        <a:defRPr sz="1800" kern="1200">
          <a:solidFill>
            <a:schemeClr val="tx1"/>
          </a:solidFill>
          <a:latin typeface="+mn-lt"/>
          <a:ea typeface="+mn-ea"/>
          <a:cs typeface="+mn-cs"/>
        </a:defRPr>
      </a:lvl6pPr>
      <a:lvl7pPr marL="2742919" algn="l" defTabSz="457152" rtl="0" eaLnBrk="1" latinLnBrk="0" hangingPunct="1">
        <a:defRPr sz="1800" kern="1200">
          <a:solidFill>
            <a:schemeClr val="tx1"/>
          </a:solidFill>
          <a:latin typeface="+mn-lt"/>
          <a:ea typeface="+mn-ea"/>
          <a:cs typeface="+mn-cs"/>
        </a:defRPr>
      </a:lvl7pPr>
      <a:lvl8pPr marL="3200072" algn="l" defTabSz="457152" rtl="0" eaLnBrk="1" latinLnBrk="0" hangingPunct="1">
        <a:defRPr sz="1800" kern="1200">
          <a:solidFill>
            <a:schemeClr val="tx1"/>
          </a:solidFill>
          <a:latin typeface="+mn-lt"/>
          <a:ea typeface="+mn-ea"/>
          <a:cs typeface="+mn-cs"/>
        </a:defRPr>
      </a:lvl8pPr>
      <a:lvl9pPr marL="3657226" algn="l" defTabSz="45715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6194" name="Rectangle 1"/>
          <p:cNvSpPr>
            <a:spLocks noGrp="1" noChangeArrowheads="1"/>
          </p:cNvSpPr>
          <p:nvPr>
            <p:ph type="title"/>
          </p:nvPr>
        </p:nvSpPr>
        <p:spPr bwMode="auto">
          <a:xfrm>
            <a:off x="1270002" y="254000"/>
            <a:ext cx="10464801" cy="2438400"/>
          </a:xfrm>
          <a:prstGeom prst="rect">
            <a:avLst/>
          </a:prstGeom>
          <a:noFill/>
          <a:ln w="12700">
            <a:noFill/>
            <a:miter lim="800000"/>
            <a:headEnd/>
            <a:tailEnd/>
          </a:ln>
        </p:spPr>
        <p:txBody>
          <a:bodyPr vert="horz" wrap="square" lIns="50794" tIns="50794" rIns="50794" bIns="50794" numCol="1" anchor="ctr" anchorCtr="0" compatLnSpc="1">
            <a:prstTxWarp prst="textNoShape">
              <a:avLst/>
            </a:prstTxWarp>
          </a:bodyPr>
          <a:lstStyle/>
          <a:p>
            <a:pPr lvl="0"/>
            <a:r>
              <a:rPr lang="en-US">
                <a:sym typeface="Gill Sans" charset="0"/>
              </a:rPr>
              <a:t>Click to edit Master title style</a:t>
            </a:r>
          </a:p>
        </p:txBody>
      </p:sp>
      <p:sp>
        <p:nvSpPr>
          <p:cNvPr id="136195" name="Rectangle 2"/>
          <p:cNvSpPr>
            <a:spLocks noGrp="1" noChangeArrowheads="1"/>
          </p:cNvSpPr>
          <p:nvPr>
            <p:ph type="body" idx="1"/>
          </p:nvPr>
        </p:nvSpPr>
        <p:spPr bwMode="auto">
          <a:xfrm>
            <a:off x="1270002" y="2768603"/>
            <a:ext cx="10464801" cy="5714999"/>
          </a:xfrm>
          <a:prstGeom prst="rect">
            <a:avLst/>
          </a:prstGeom>
          <a:noFill/>
          <a:ln w="12700">
            <a:noFill/>
            <a:miter lim="800000"/>
            <a:headEnd/>
            <a:tailEnd/>
          </a:ln>
        </p:spPr>
        <p:txBody>
          <a:bodyPr vert="horz" wrap="square" lIns="50794" tIns="50794" rIns="50794" bIns="50794"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5pPr>
      <a:lvl6pPr marL="457152" algn="ctr" rtl="0" fontAlgn="base">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6pPr>
      <a:lvl7pPr marL="914307" algn="ctr" rtl="0" fontAlgn="base">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7pPr>
      <a:lvl8pPr marL="1371460" algn="ctr" rtl="0" fontAlgn="base">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8pPr>
      <a:lvl9pPr marL="1828612" algn="ctr" rtl="0" fontAlgn="base">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9pPr>
    </p:titleStyle>
    <p:bodyStyle>
      <a:lvl1pPr marL="760335" indent="-493663"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1pPr>
      <a:lvl2pPr marL="1204790" indent="-493663"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2pPr>
      <a:lvl3pPr marL="1649244" indent="-493663"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3pPr>
      <a:lvl4pPr marL="2093699" indent="-493663"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4pPr>
      <a:lvl5pPr marL="2538153" indent="-493663"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5pPr>
      <a:lvl6pPr marL="2995307" indent="-493663" algn="l" rtl="0" fontAlgn="base">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6pPr>
      <a:lvl7pPr marL="3452460" indent="-493663" algn="l" rtl="0" fontAlgn="base">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7pPr>
      <a:lvl8pPr marL="3909614" indent="-493663" algn="l" rtl="0" fontAlgn="base">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8pPr>
      <a:lvl9pPr marL="4366766" indent="-493663" algn="l" rtl="0" fontAlgn="base">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7" algn="l" defTabSz="457152" rtl="0" eaLnBrk="1" latinLnBrk="0" hangingPunct="1">
        <a:defRPr sz="1800" kern="1200">
          <a:solidFill>
            <a:schemeClr val="tx1"/>
          </a:solidFill>
          <a:latin typeface="+mn-lt"/>
          <a:ea typeface="+mn-ea"/>
          <a:cs typeface="+mn-cs"/>
        </a:defRPr>
      </a:lvl3pPr>
      <a:lvl4pPr marL="1371460" algn="l" defTabSz="457152" rtl="0" eaLnBrk="1" latinLnBrk="0" hangingPunct="1">
        <a:defRPr sz="1800" kern="1200">
          <a:solidFill>
            <a:schemeClr val="tx1"/>
          </a:solidFill>
          <a:latin typeface="+mn-lt"/>
          <a:ea typeface="+mn-ea"/>
          <a:cs typeface="+mn-cs"/>
        </a:defRPr>
      </a:lvl4pPr>
      <a:lvl5pPr marL="1828612" algn="l" defTabSz="457152" rtl="0" eaLnBrk="1" latinLnBrk="0" hangingPunct="1">
        <a:defRPr sz="1800" kern="1200">
          <a:solidFill>
            <a:schemeClr val="tx1"/>
          </a:solidFill>
          <a:latin typeface="+mn-lt"/>
          <a:ea typeface="+mn-ea"/>
          <a:cs typeface="+mn-cs"/>
        </a:defRPr>
      </a:lvl5pPr>
      <a:lvl6pPr marL="2285767" algn="l" defTabSz="457152" rtl="0" eaLnBrk="1" latinLnBrk="0" hangingPunct="1">
        <a:defRPr sz="1800" kern="1200">
          <a:solidFill>
            <a:schemeClr val="tx1"/>
          </a:solidFill>
          <a:latin typeface="+mn-lt"/>
          <a:ea typeface="+mn-ea"/>
          <a:cs typeface="+mn-cs"/>
        </a:defRPr>
      </a:lvl6pPr>
      <a:lvl7pPr marL="2742919" algn="l" defTabSz="457152" rtl="0" eaLnBrk="1" latinLnBrk="0" hangingPunct="1">
        <a:defRPr sz="1800" kern="1200">
          <a:solidFill>
            <a:schemeClr val="tx1"/>
          </a:solidFill>
          <a:latin typeface="+mn-lt"/>
          <a:ea typeface="+mn-ea"/>
          <a:cs typeface="+mn-cs"/>
        </a:defRPr>
      </a:lvl7pPr>
      <a:lvl8pPr marL="3200072" algn="l" defTabSz="457152" rtl="0" eaLnBrk="1" latinLnBrk="0" hangingPunct="1">
        <a:defRPr sz="1800" kern="1200">
          <a:solidFill>
            <a:schemeClr val="tx1"/>
          </a:solidFill>
          <a:latin typeface="+mn-lt"/>
          <a:ea typeface="+mn-ea"/>
          <a:cs typeface="+mn-cs"/>
        </a:defRPr>
      </a:lvl8pPr>
      <a:lvl9pPr marL="3657226" algn="l" defTabSz="45715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8482" name="Rectangle 1"/>
          <p:cNvSpPr>
            <a:spLocks noGrp="1" noChangeArrowheads="1"/>
          </p:cNvSpPr>
          <p:nvPr>
            <p:ph type="title"/>
          </p:nvPr>
        </p:nvSpPr>
        <p:spPr bwMode="auto">
          <a:xfrm>
            <a:off x="1270002" y="254000"/>
            <a:ext cx="10464801" cy="2438400"/>
          </a:xfrm>
          <a:prstGeom prst="rect">
            <a:avLst/>
          </a:prstGeom>
          <a:noFill/>
          <a:ln w="12700">
            <a:noFill/>
            <a:miter lim="800000"/>
            <a:headEnd/>
            <a:tailEnd/>
          </a:ln>
        </p:spPr>
        <p:txBody>
          <a:bodyPr vert="horz" wrap="square" lIns="50794" tIns="50794" rIns="50794" bIns="50794" numCol="1" anchor="ctr" anchorCtr="0" compatLnSpc="1">
            <a:prstTxWarp prst="textNoShape">
              <a:avLst/>
            </a:prstTxWarp>
          </a:bodyPr>
          <a:lstStyle/>
          <a:p>
            <a:pPr lvl="0"/>
            <a:r>
              <a:rPr lang="en-US">
                <a:sym typeface="Gill Sans" charset="0"/>
              </a:rPr>
              <a:t>Click to edit Master title style</a:t>
            </a:r>
          </a:p>
        </p:txBody>
      </p:sp>
      <p:sp>
        <p:nvSpPr>
          <p:cNvPr id="148483" name="Rectangle 2"/>
          <p:cNvSpPr>
            <a:spLocks noGrp="1" noChangeArrowheads="1"/>
          </p:cNvSpPr>
          <p:nvPr>
            <p:ph type="body" idx="1"/>
          </p:nvPr>
        </p:nvSpPr>
        <p:spPr bwMode="auto">
          <a:xfrm>
            <a:off x="7772402" y="2768603"/>
            <a:ext cx="3962401" cy="5714999"/>
          </a:xfrm>
          <a:prstGeom prst="rect">
            <a:avLst/>
          </a:prstGeom>
          <a:noFill/>
          <a:ln w="12700">
            <a:noFill/>
            <a:miter lim="800000"/>
            <a:headEnd/>
            <a:tailEnd/>
          </a:ln>
        </p:spPr>
        <p:txBody>
          <a:bodyPr vert="horz" wrap="square" lIns="50794" tIns="50794" rIns="50794" bIns="50794"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5pPr>
      <a:lvl6pPr marL="457152" algn="ctr" rtl="0" fontAlgn="base">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6pPr>
      <a:lvl7pPr marL="914307" algn="ctr" rtl="0" fontAlgn="base">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7pPr>
      <a:lvl8pPr marL="1371460" algn="ctr" rtl="0" fontAlgn="base">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8pPr>
      <a:lvl9pPr marL="1828612" algn="ctr" rtl="0" fontAlgn="base">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9pPr>
    </p:titleStyle>
    <p:bodyStyle>
      <a:lvl1pPr marL="760335" indent="-493663"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1pPr>
      <a:lvl2pPr marL="1204790" indent="-493663"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2pPr>
      <a:lvl3pPr marL="1649244" indent="-493663"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3pPr>
      <a:lvl4pPr marL="2093699" indent="-493663"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4pPr>
      <a:lvl5pPr marL="2538153" indent="-493663"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5pPr>
      <a:lvl6pPr marL="2995307" indent="-493663" algn="l" rtl="0" fontAlgn="base">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6pPr>
      <a:lvl7pPr marL="3452460" indent="-493663" algn="l" rtl="0" fontAlgn="base">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7pPr>
      <a:lvl8pPr marL="3909614" indent="-493663" algn="l" rtl="0" fontAlgn="base">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8pPr>
      <a:lvl9pPr marL="4366766" indent="-493663" algn="l" rtl="0" fontAlgn="base">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7" algn="l" defTabSz="457152" rtl="0" eaLnBrk="1" latinLnBrk="0" hangingPunct="1">
        <a:defRPr sz="1800" kern="1200">
          <a:solidFill>
            <a:schemeClr val="tx1"/>
          </a:solidFill>
          <a:latin typeface="+mn-lt"/>
          <a:ea typeface="+mn-ea"/>
          <a:cs typeface="+mn-cs"/>
        </a:defRPr>
      </a:lvl3pPr>
      <a:lvl4pPr marL="1371460" algn="l" defTabSz="457152" rtl="0" eaLnBrk="1" latinLnBrk="0" hangingPunct="1">
        <a:defRPr sz="1800" kern="1200">
          <a:solidFill>
            <a:schemeClr val="tx1"/>
          </a:solidFill>
          <a:latin typeface="+mn-lt"/>
          <a:ea typeface="+mn-ea"/>
          <a:cs typeface="+mn-cs"/>
        </a:defRPr>
      </a:lvl4pPr>
      <a:lvl5pPr marL="1828612" algn="l" defTabSz="457152" rtl="0" eaLnBrk="1" latinLnBrk="0" hangingPunct="1">
        <a:defRPr sz="1800" kern="1200">
          <a:solidFill>
            <a:schemeClr val="tx1"/>
          </a:solidFill>
          <a:latin typeface="+mn-lt"/>
          <a:ea typeface="+mn-ea"/>
          <a:cs typeface="+mn-cs"/>
        </a:defRPr>
      </a:lvl5pPr>
      <a:lvl6pPr marL="2285767" algn="l" defTabSz="457152" rtl="0" eaLnBrk="1" latinLnBrk="0" hangingPunct="1">
        <a:defRPr sz="1800" kern="1200">
          <a:solidFill>
            <a:schemeClr val="tx1"/>
          </a:solidFill>
          <a:latin typeface="+mn-lt"/>
          <a:ea typeface="+mn-ea"/>
          <a:cs typeface="+mn-cs"/>
        </a:defRPr>
      </a:lvl6pPr>
      <a:lvl7pPr marL="2742919" algn="l" defTabSz="457152" rtl="0" eaLnBrk="1" latinLnBrk="0" hangingPunct="1">
        <a:defRPr sz="1800" kern="1200">
          <a:solidFill>
            <a:schemeClr val="tx1"/>
          </a:solidFill>
          <a:latin typeface="+mn-lt"/>
          <a:ea typeface="+mn-ea"/>
          <a:cs typeface="+mn-cs"/>
        </a:defRPr>
      </a:lvl7pPr>
      <a:lvl8pPr marL="3200072" algn="l" defTabSz="457152" rtl="0" eaLnBrk="1" latinLnBrk="0" hangingPunct="1">
        <a:defRPr sz="1800" kern="1200">
          <a:solidFill>
            <a:schemeClr val="tx1"/>
          </a:solidFill>
          <a:latin typeface="+mn-lt"/>
          <a:ea typeface="+mn-ea"/>
          <a:cs typeface="+mn-cs"/>
        </a:defRPr>
      </a:lvl8pPr>
      <a:lvl9pPr marL="3657226" algn="l" defTabSz="45715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60770" name="Rectangle 1"/>
          <p:cNvSpPr>
            <a:spLocks noGrp="1" noChangeArrowheads="1"/>
          </p:cNvSpPr>
          <p:nvPr>
            <p:ph type="title"/>
          </p:nvPr>
        </p:nvSpPr>
        <p:spPr bwMode="auto">
          <a:xfrm>
            <a:off x="1270002" y="2971800"/>
            <a:ext cx="10464801" cy="3810000"/>
          </a:xfrm>
          <a:prstGeom prst="rect">
            <a:avLst/>
          </a:prstGeom>
          <a:noFill/>
          <a:ln w="12700">
            <a:noFill/>
            <a:miter lim="800000"/>
            <a:headEnd/>
            <a:tailEnd/>
          </a:ln>
        </p:spPr>
        <p:txBody>
          <a:bodyPr vert="horz" wrap="square" lIns="50794" tIns="50794" rIns="50794" bIns="50794"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5pPr>
      <a:lvl6pPr marL="457152" algn="ctr" rtl="0" fontAlgn="base">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6pPr>
      <a:lvl7pPr marL="914307" algn="ctr" rtl="0" fontAlgn="base">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7pPr>
      <a:lvl8pPr marL="1371460" algn="ctr" rtl="0" fontAlgn="base">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8pPr>
      <a:lvl9pPr marL="1828612" algn="ctr" rtl="0" fontAlgn="base">
        <a:spcBef>
          <a:spcPct val="0"/>
        </a:spcBef>
        <a:spcAft>
          <a:spcPct val="0"/>
        </a:spcAft>
        <a:defRPr sz="8400">
          <a:solidFill>
            <a:schemeClr val="tx1"/>
          </a:solidFill>
          <a:latin typeface="Gill Sans" charset="0"/>
          <a:ea typeface="ヒラギノ角ゴ ProN W3" charset="-128"/>
          <a:cs typeface="ヒラギノ角ゴ ProN W3" charset="-128"/>
          <a:sym typeface="Gill Sans" charset="0"/>
        </a:defRPr>
      </a:lvl9pPr>
    </p:titleStyle>
    <p:bodyStyle>
      <a:lvl1pPr marL="342864" indent="-342864"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873" indent="-285721"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2883" indent="-228577"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038" indent="-228577"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190" indent="-228577"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152" algn="ctr" rtl="0" fontAlgn="base">
        <a:spcBef>
          <a:spcPct val="0"/>
        </a:spcBef>
        <a:spcAft>
          <a:spcPct val="0"/>
        </a:spcAft>
        <a:defRPr sz="3600">
          <a:solidFill>
            <a:schemeClr val="tx1"/>
          </a:solidFill>
          <a:latin typeface="+mn-lt"/>
          <a:ea typeface="+mn-ea"/>
          <a:cs typeface="+mn-cs"/>
          <a:sym typeface="Gill Sans" charset="0"/>
        </a:defRPr>
      </a:lvl6pPr>
      <a:lvl7pPr marL="914307" algn="ctr" rtl="0" fontAlgn="base">
        <a:spcBef>
          <a:spcPct val="0"/>
        </a:spcBef>
        <a:spcAft>
          <a:spcPct val="0"/>
        </a:spcAft>
        <a:defRPr sz="3600">
          <a:solidFill>
            <a:schemeClr val="tx1"/>
          </a:solidFill>
          <a:latin typeface="+mn-lt"/>
          <a:ea typeface="+mn-ea"/>
          <a:cs typeface="+mn-cs"/>
          <a:sym typeface="Gill Sans" charset="0"/>
        </a:defRPr>
      </a:lvl7pPr>
      <a:lvl8pPr marL="1371460" algn="ctr" rtl="0" fontAlgn="base">
        <a:spcBef>
          <a:spcPct val="0"/>
        </a:spcBef>
        <a:spcAft>
          <a:spcPct val="0"/>
        </a:spcAft>
        <a:defRPr sz="3600">
          <a:solidFill>
            <a:schemeClr val="tx1"/>
          </a:solidFill>
          <a:latin typeface="+mn-lt"/>
          <a:ea typeface="+mn-ea"/>
          <a:cs typeface="+mn-cs"/>
          <a:sym typeface="Gill Sans" charset="0"/>
        </a:defRPr>
      </a:lvl8pPr>
      <a:lvl9pPr marL="1828612"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7" algn="l" defTabSz="457152" rtl="0" eaLnBrk="1" latinLnBrk="0" hangingPunct="1">
        <a:defRPr sz="1800" kern="1200">
          <a:solidFill>
            <a:schemeClr val="tx1"/>
          </a:solidFill>
          <a:latin typeface="+mn-lt"/>
          <a:ea typeface="+mn-ea"/>
          <a:cs typeface="+mn-cs"/>
        </a:defRPr>
      </a:lvl3pPr>
      <a:lvl4pPr marL="1371460" algn="l" defTabSz="457152" rtl="0" eaLnBrk="1" latinLnBrk="0" hangingPunct="1">
        <a:defRPr sz="1800" kern="1200">
          <a:solidFill>
            <a:schemeClr val="tx1"/>
          </a:solidFill>
          <a:latin typeface="+mn-lt"/>
          <a:ea typeface="+mn-ea"/>
          <a:cs typeface="+mn-cs"/>
        </a:defRPr>
      </a:lvl4pPr>
      <a:lvl5pPr marL="1828612" algn="l" defTabSz="457152" rtl="0" eaLnBrk="1" latinLnBrk="0" hangingPunct="1">
        <a:defRPr sz="1800" kern="1200">
          <a:solidFill>
            <a:schemeClr val="tx1"/>
          </a:solidFill>
          <a:latin typeface="+mn-lt"/>
          <a:ea typeface="+mn-ea"/>
          <a:cs typeface="+mn-cs"/>
        </a:defRPr>
      </a:lvl5pPr>
      <a:lvl6pPr marL="2285767" algn="l" defTabSz="457152" rtl="0" eaLnBrk="1" latinLnBrk="0" hangingPunct="1">
        <a:defRPr sz="1800" kern="1200">
          <a:solidFill>
            <a:schemeClr val="tx1"/>
          </a:solidFill>
          <a:latin typeface="+mn-lt"/>
          <a:ea typeface="+mn-ea"/>
          <a:cs typeface="+mn-cs"/>
        </a:defRPr>
      </a:lvl6pPr>
      <a:lvl7pPr marL="2742919" algn="l" defTabSz="457152" rtl="0" eaLnBrk="1" latinLnBrk="0" hangingPunct="1">
        <a:defRPr sz="1800" kern="1200">
          <a:solidFill>
            <a:schemeClr val="tx1"/>
          </a:solidFill>
          <a:latin typeface="+mn-lt"/>
          <a:ea typeface="+mn-ea"/>
          <a:cs typeface="+mn-cs"/>
        </a:defRPr>
      </a:lvl7pPr>
      <a:lvl8pPr marL="3200072" algn="l" defTabSz="457152" rtl="0" eaLnBrk="1" latinLnBrk="0" hangingPunct="1">
        <a:defRPr sz="1800" kern="1200">
          <a:solidFill>
            <a:schemeClr val="tx1"/>
          </a:solidFill>
          <a:latin typeface="+mn-lt"/>
          <a:ea typeface="+mn-ea"/>
          <a:cs typeface="+mn-cs"/>
        </a:defRPr>
      </a:lvl8pPr>
      <a:lvl9pPr marL="3657226" algn="l" defTabSz="457152"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130039" tIns="65020" rIns="130039" bIns="650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650240" y="2926083"/>
            <a:ext cx="11704320" cy="5635413"/>
          </a:xfrm>
          <a:prstGeom prst="rect">
            <a:avLst/>
          </a:prstGeom>
        </p:spPr>
        <p:txBody>
          <a:bodyPr vert="horz" lIns="130039" tIns="65020" rIns="130039" bIns="650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9345606" y="9040144"/>
            <a:ext cx="3034453" cy="519289"/>
          </a:xfrm>
          <a:prstGeom prst="rect">
            <a:avLst/>
          </a:prstGeom>
        </p:spPr>
        <p:txBody>
          <a:bodyPr vert="horz" lIns="130039" tIns="65020" rIns="130039" bIns="65020" rtlCol="0" anchor="ctr"/>
          <a:lstStyle>
            <a:lvl1pPr algn="r">
              <a:defRPr sz="1700">
                <a:solidFill>
                  <a:schemeClr val="tx1">
                    <a:tint val="75000"/>
                  </a:schemeClr>
                </a:solidFill>
              </a:defRPr>
            </a:lvl1pPr>
          </a:lstStyle>
          <a:p>
            <a:fld id="{256E5D1F-5403-44D8-A991-BD1FAB9FD03A}" type="datetime1">
              <a:rPr lang="en-US"/>
              <a:pPr/>
              <a:t>5/20/11</a:t>
            </a:fld>
            <a:endParaRPr/>
          </a:p>
        </p:txBody>
      </p:sp>
      <p:sp>
        <p:nvSpPr>
          <p:cNvPr id="5" name="Footer Placeholder 4"/>
          <p:cNvSpPr>
            <a:spLocks noGrp="1"/>
          </p:cNvSpPr>
          <p:nvPr>
            <p:ph type="ftr" sz="quarter" idx="3"/>
          </p:nvPr>
        </p:nvSpPr>
        <p:spPr>
          <a:xfrm>
            <a:off x="650240" y="9040144"/>
            <a:ext cx="4118187" cy="519289"/>
          </a:xfrm>
          <a:prstGeom prst="rect">
            <a:avLst/>
          </a:prstGeom>
        </p:spPr>
        <p:txBody>
          <a:bodyPr vert="horz" lIns="130039" tIns="65020" rIns="130039" bIns="65020" rtlCol="0" anchor="ctr"/>
          <a:lstStyle>
            <a:lvl1pPr algn="l">
              <a:defRPr sz="1700">
                <a:solidFill>
                  <a:schemeClr val="tx1">
                    <a:tint val="75000"/>
                  </a:schemeClr>
                </a:solidFill>
              </a:defRPr>
            </a:lvl1pPr>
          </a:lstStyle>
          <a:p>
            <a:r>
              <a:rPr/>
              <a:t>
              </a:t>
            </a:r>
          </a:p>
        </p:txBody>
      </p:sp>
      <p:sp>
        <p:nvSpPr>
          <p:cNvPr id="6" name="Slide Number Placeholder 5"/>
          <p:cNvSpPr>
            <a:spLocks noGrp="1"/>
          </p:cNvSpPr>
          <p:nvPr>
            <p:ph type="sldNum" sz="quarter" idx="4"/>
          </p:nvPr>
        </p:nvSpPr>
        <p:spPr>
          <a:xfrm>
            <a:off x="6068908" y="9040144"/>
            <a:ext cx="866987" cy="519289"/>
          </a:xfrm>
          <a:prstGeom prst="rect">
            <a:avLst/>
          </a:prstGeom>
        </p:spPr>
        <p:txBody>
          <a:bodyPr vert="horz" lIns="130039" tIns="65020" rIns="130039" bIns="65020" rtlCol="0" anchor="ctr"/>
          <a:lstStyle>
            <a:lvl1pPr algn="ctr">
              <a:defRPr sz="1700">
                <a:solidFill>
                  <a:schemeClr val="tx1">
                    <a:tint val="75000"/>
                  </a:schemeClr>
                </a:solidFill>
              </a:defRPr>
            </a:lvl1pPr>
          </a:lstStyle>
          <a:p>
            <a:fld id="{9E519841-B96A-4DD9-B158-9961937F6A4E}" type="slidenum">
              <a:rPr/>
              <a:pPr/>
              <a:t>‹#›</a:t>
            </a:fld>
            <a:endParaRPr/>
          </a:p>
        </p:txBody>
      </p:sp>
    </p:spTree>
  </p:cSld>
  <p:clrMap bg1="dk1" tx1="lt1" bg2="dk2"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xStyles>
    <p:titleStyle>
      <a:lvl1pPr algn="ctr" defTabSz="1300393" rtl="0" eaLnBrk="1" latinLnBrk="0" hangingPunct="1">
        <a:spcBef>
          <a:spcPct val="0"/>
        </a:spcBef>
        <a:buNone/>
        <a:defRPr sz="6800" b="1" kern="1200">
          <a:solidFill>
            <a:schemeClr val="tx1"/>
          </a:solidFill>
          <a:effectLst>
            <a:outerShdw blurRad="50800" dist="50800" dir="2700000" algn="tl" rotWithShape="0">
              <a:schemeClr val="bg1">
                <a:alpha val="30000"/>
              </a:schemeClr>
            </a:outerShdw>
          </a:effectLst>
          <a:latin typeface="+mj-lt"/>
          <a:ea typeface="+mj-ea"/>
          <a:cs typeface="+mj-cs"/>
        </a:defRPr>
      </a:lvl1pPr>
    </p:titleStyle>
    <p:bodyStyle>
      <a:lvl1pPr marL="487647" indent="-487647" algn="l" defTabSz="1300393" rtl="0" eaLnBrk="1" latinLnBrk="0" hangingPunct="1">
        <a:spcBef>
          <a:spcPct val="20000"/>
        </a:spcBef>
        <a:buClr>
          <a:schemeClr val="accent1"/>
        </a:buClr>
        <a:buSzPct val="90000"/>
        <a:buFont typeface="Wingdings" pitchFamily="2" charset="2"/>
        <a:buChar char=""/>
        <a:defRPr sz="3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975295" indent="-478616" algn="l" defTabSz="1300393" rtl="0" eaLnBrk="1" latinLnBrk="0" hangingPunct="1">
        <a:spcBef>
          <a:spcPct val="20000"/>
        </a:spcBef>
        <a:buClr>
          <a:schemeClr val="accent2"/>
        </a:buClr>
        <a:buSzPct val="90000"/>
        <a:buFont typeface="Wingdings" pitchFamily="2" charset="2"/>
        <a:buChar char=""/>
        <a:defRPr sz="31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471973" indent="-496678" algn="l" defTabSz="1300393" rtl="0" eaLnBrk="1" latinLnBrk="0" hangingPunct="1">
        <a:spcBef>
          <a:spcPct val="20000"/>
        </a:spcBef>
        <a:buClr>
          <a:schemeClr val="accent1"/>
        </a:buClr>
        <a:buSzPct val="90000"/>
        <a:buFont typeface="Wingdings" pitchFamily="2" charset="2"/>
        <a:buChar char=""/>
        <a:defRPr sz="28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950590" indent="-478616" algn="l" defTabSz="1300393" rtl="0" eaLnBrk="1" latinLnBrk="0" hangingPunct="1">
        <a:spcBef>
          <a:spcPct val="20000"/>
        </a:spcBef>
        <a:buClr>
          <a:schemeClr val="accent2"/>
        </a:buClr>
        <a:buSzPct val="90000"/>
        <a:buFont typeface="Wingdings" pitchFamily="2" charset="2"/>
        <a:buChar char=""/>
        <a:defRPr sz="2600"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2447268" indent="-496678" algn="l" defTabSz="1300393" rtl="0" eaLnBrk="1" latinLnBrk="0" hangingPunct="1">
        <a:spcBef>
          <a:spcPct val="20000"/>
        </a:spcBef>
        <a:buClr>
          <a:schemeClr val="accent1"/>
        </a:buClr>
        <a:buSzPct val="90000"/>
        <a:buFont typeface="Wingdings" pitchFamily="2" charset="2"/>
        <a:buChar char=""/>
        <a:defRPr sz="2600"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3576081" indent="-325098" algn="l" defTabSz="130039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278" indent="-325098" algn="l" defTabSz="130039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475" indent="-325098" algn="l" defTabSz="130039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671" indent="-325098" algn="l" defTabSz="130039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a:defPPr>
      <a:lvl1pPr marL="0" algn="l" defTabSz="1300393" rtl="0" eaLnBrk="1" latinLnBrk="0" hangingPunct="1">
        <a:defRPr sz="2600" kern="1200">
          <a:solidFill>
            <a:schemeClr val="tx1"/>
          </a:solidFill>
          <a:latin typeface="+mn-lt"/>
          <a:ea typeface="+mn-ea"/>
          <a:cs typeface="+mn-cs"/>
        </a:defRPr>
      </a:lvl1pPr>
      <a:lvl2pPr marL="650197" algn="l" defTabSz="1300393" rtl="0" eaLnBrk="1" latinLnBrk="0" hangingPunct="1">
        <a:defRPr sz="2600" kern="1200">
          <a:solidFill>
            <a:schemeClr val="tx1"/>
          </a:solidFill>
          <a:latin typeface="+mn-lt"/>
          <a:ea typeface="+mn-ea"/>
          <a:cs typeface="+mn-cs"/>
        </a:defRPr>
      </a:lvl2pPr>
      <a:lvl3pPr marL="1300393" algn="l" defTabSz="1300393" rtl="0" eaLnBrk="1" latinLnBrk="0" hangingPunct="1">
        <a:defRPr sz="2600" kern="1200">
          <a:solidFill>
            <a:schemeClr val="tx1"/>
          </a:solidFill>
          <a:latin typeface="+mn-lt"/>
          <a:ea typeface="+mn-ea"/>
          <a:cs typeface="+mn-cs"/>
        </a:defRPr>
      </a:lvl3pPr>
      <a:lvl4pPr marL="1950590" algn="l" defTabSz="1300393" rtl="0" eaLnBrk="1" latinLnBrk="0" hangingPunct="1">
        <a:defRPr sz="2600" kern="1200">
          <a:solidFill>
            <a:schemeClr val="tx1"/>
          </a:solidFill>
          <a:latin typeface="+mn-lt"/>
          <a:ea typeface="+mn-ea"/>
          <a:cs typeface="+mn-cs"/>
        </a:defRPr>
      </a:lvl4pPr>
      <a:lvl5pPr marL="2600786" algn="l" defTabSz="1300393" rtl="0" eaLnBrk="1" latinLnBrk="0" hangingPunct="1">
        <a:defRPr sz="2600" kern="1200">
          <a:solidFill>
            <a:schemeClr val="tx1"/>
          </a:solidFill>
          <a:latin typeface="+mn-lt"/>
          <a:ea typeface="+mn-ea"/>
          <a:cs typeface="+mn-cs"/>
        </a:defRPr>
      </a:lvl5pPr>
      <a:lvl6pPr marL="3250983" algn="l" defTabSz="1300393" rtl="0" eaLnBrk="1" latinLnBrk="0" hangingPunct="1">
        <a:defRPr sz="2600" kern="1200">
          <a:solidFill>
            <a:schemeClr val="tx1"/>
          </a:solidFill>
          <a:latin typeface="+mn-lt"/>
          <a:ea typeface="+mn-ea"/>
          <a:cs typeface="+mn-cs"/>
        </a:defRPr>
      </a:lvl6pPr>
      <a:lvl7pPr marL="3901180" algn="l" defTabSz="1300393" rtl="0" eaLnBrk="1" latinLnBrk="0" hangingPunct="1">
        <a:defRPr sz="2600" kern="1200">
          <a:solidFill>
            <a:schemeClr val="tx1"/>
          </a:solidFill>
          <a:latin typeface="+mn-lt"/>
          <a:ea typeface="+mn-ea"/>
          <a:cs typeface="+mn-cs"/>
        </a:defRPr>
      </a:lvl7pPr>
      <a:lvl8pPr marL="4551376" algn="l" defTabSz="1300393" rtl="0" eaLnBrk="1" latinLnBrk="0" hangingPunct="1">
        <a:defRPr sz="2600" kern="1200">
          <a:solidFill>
            <a:schemeClr val="tx1"/>
          </a:solidFill>
          <a:latin typeface="+mn-lt"/>
          <a:ea typeface="+mn-ea"/>
          <a:cs typeface="+mn-cs"/>
        </a:defRPr>
      </a:lvl8pPr>
      <a:lvl9pPr marL="5201573" algn="l" defTabSz="1300393" rtl="0" eaLnBrk="1" latinLnBrk="0" hangingPunct="1">
        <a:defRPr sz="2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130046" tIns="65023" rIns="130046" bIns="65023"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650240" y="2926082"/>
            <a:ext cx="11704320" cy="5635413"/>
          </a:xfrm>
          <a:prstGeom prst="rect">
            <a:avLst/>
          </a:prstGeom>
        </p:spPr>
        <p:txBody>
          <a:bodyPr vert="horz" lIns="130046" tIns="65023" rIns="130046" bIns="650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9345606" y="9040143"/>
            <a:ext cx="3034453" cy="519289"/>
          </a:xfrm>
          <a:prstGeom prst="rect">
            <a:avLst/>
          </a:prstGeom>
        </p:spPr>
        <p:txBody>
          <a:bodyPr vert="horz" lIns="130046" tIns="65023" rIns="130046" bIns="65023" rtlCol="0" anchor="ctr"/>
          <a:lstStyle>
            <a:lvl1pPr algn="r">
              <a:defRPr sz="1700">
                <a:solidFill>
                  <a:schemeClr val="tx1">
                    <a:tint val="75000"/>
                  </a:schemeClr>
                </a:solidFill>
              </a:defRPr>
            </a:lvl1pPr>
          </a:lstStyle>
          <a:p>
            <a:fld id="{256E5D1F-5403-44D8-A991-BD1FAB9FD03A}" type="datetime1">
              <a:rPr/>
              <a:pPr/>
              <a:t>6/3/2007</a:t>
            </a:fld>
            <a:endParaRPr/>
          </a:p>
        </p:txBody>
      </p:sp>
      <p:sp>
        <p:nvSpPr>
          <p:cNvPr id="5" name="Footer Placeholder 4"/>
          <p:cNvSpPr>
            <a:spLocks noGrp="1"/>
          </p:cNvSpPr>
          <p:nvPr>
            <p:ph type="ftr" sz="quarter" idx="3"/>
          </p:nvPr>
        </p:nvSpPr>
        <p:spPr>
          <a:xfrm>
            <a:off x="650240" y="9040143"/>
            <a:ext cx="4118187" cy="519289"/>
          </a:xfrm>
          <a:prstGeom prst="rect">
            <a:avLst/>
          </a:prstGeom>
        </p:spPr>
        <p:txBody>
          <a:bodyPr vert="horz" lIns="130046" tIns="65023" rIns="130046" bIns="65023" rtlCol="0" anchor="ctr"/>
          <a:lstStyle>
            <a:lvl1pPr algn="l">
              <a:defRPr sz="1700">
                <a:solidFill>
                  <a:schemeClr val="tx1">
                    <a:tint val="75000"/>
                  </a:schemeClr>
                </a:solidFill>
              </a:defRPr>
            </a:lvl1pPr>
          </a:lstStyle>
          <a:p>
            <a:r>
              <a:rPr/>
              <a:t>
              </a:t>
            </a:r>
          </a:p>
        </p:txBody>
      </p:sp>
      <p:sp>
        <p:nvSpPr>
          <p:cNvPr id="6" name="Slide Number Placeholder 5"/>
          <p:cNvSpPr>
            <a:spLocks noGrp="1"/>
          </p:cNvSpPr>
          <p:nvPr>
            <p:ph type="sldNum" sz="quarter" idx="4"/>
          </p:nvPr>
        </p:nvSpPr>
        <p:spPr>
          <a:xfrm>
            <a:off x="6068907" y="9040143"/>
            <a:ext cx="866987" cy="519289"/>
          </a:xfrm>
          <a:prstGeom prst="rect">
            <a:avLst/>
          </a:prstGeom>
        </p:spPr>
        <p:txBody>
          <a:bodyPr vert="horz" lIns="130046" tIns="65023" rIns="130046" bIns="65023" rtlCol="0" anchor="ctr"/>
          <a:lstStyle>
            <a:lvl1pPr algn="ctr">
              <a:defRPr sz="1700">
                <a:solidFill>
                  <a:schemeClr val="tx1">
                    <a:tint val="75000"/>
                  </a:schemeClr>
                </a:solidFill>
              </a:defRPr>
            </a:lvl1pPr>
          </a:lstStyle>
          <a:p>
            <a:fld id="{9E519841-B96A-4DD9-B158-9961937F6A4E}" type="slidenum">
              <a:rPr/>
              <a:pPr/>
              <a:t>‹#›</a:t>
            </a:fld>
            <a:endParaRPr/>
          </a:p>
        </p:txBody>
      </p:sp>
    </p:spTree>
  </p:cSld>
  <p:clrMap bg1="dk1" tx1="lt1" bg2="dk2" tx2="lt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Lst>
  <p:txStyles>
    <p:titleStyle>
      <a:lvl1pPr algn="ctr" defTabSz="1300460" rtl="0" eaLnBrk="1" latinLnBrk="0" hangingPunct="1">
        <a:spcBef>
          <a:spcPct val="0"/>
        </a:spcBef>
        <a:buNone/>
        <a:defRPr sz="6800" b="1" kern="1200">
          <a:solidFill>
            <a:schemeClr val="tx1"/>
          </a:solidFill>
          <a:effectLst>
            <a:outerShdw blurRad="50800" dist="50800" dir="2700000" algn="tl" rotWithShape="0">
              <a:schemeClr val="bg1">
                <a:alpha val="30000"/>
              </a:schemeClr>
            </a:outerShdw>
          </a:effectLst>
          <a:latin typeface="+mj-lt"/>
          <a:ea typeface="+mj-ea"/>
          <a:cs typeface="+mj-cs"/>
        </a:defRPr>
      </a:lvl1pPr>
    </p:titleStyle>
    <p:bodyStyle>
      <a:lvl1pPr marL="487672" indent="-487672" algn="l" defTabSz="1300460" rtl="0" eaLnBrk="1" latinLnBrk="0" hangingPunct="1">
        <a:spcBef>
          <a:spcPct val="20000"/>
        </a:spcBef>
        <a:buClr>
          <a:schemeClr val="accent1"/>
        </a:buClr>
        <a:buSzPct val="90000"/>
        <a:buFont typeface="Wingdings" pitchFamily="2" charset="2"/>
        <a:buChar char=""/>
        <a:defRPr sz="3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975345" indent="-478641" algn="l" defTabSz="1300460" rtl="0" eaLnBrk="1" latinLnBrk="0" hangingPunct="1">
        <a:spcBef>
          <a:spcPct val="20000"/>
        </a:spcBef>
        <a:buClr>
          <a:schemeClr val="accent2"/>
        </a:buClr>
        <a:buSzPct val="90000"/>
        <a:buFont typeface="Wingdings" pitchFamily="2" charset="2"/>
        <a:buChar char=""/>
        <a:defRPr sz="31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472048" indent="-496703" algn="l" defTabSz="1300460" rtl="0" eaLnBrk="1" latinLnBrk="0" hangingPunct="1">
        <a:spcBef>
          <a:spcPct val="20000"/>
        </a:spcBef>
        <a:buClr>
          <a:schemeClr val="accent1"/>
        </a:buClr>
        <a:buSzPct val="90000"/>
        <a:buFont typeface="Wingdings" pitchFamily="2" charset="2"/>
        <a:buChar char=""/>
        <a:defRPr sz="28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950690" indent="-478641" algn="l" defTabSz="1300460" rtl="0" eaLnBrk="1" latinLnBrk="0" hangingPunct="1">
        <a:spcBef>
          <a:spcPct val="20000"/>
        </a:spcBef>
        <a:buClr>
          <a:schemeClr val="accent2"/>
        </a:buClr>
        <a:buSzPct val="90000"/>
        <a:buFont typeface="Wingdings" pitchFamily="2" charset="2"/>
        <a:buChar char=""/>
        <a:defRPr sz="2600"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2447393" indent="-496703" algn="l" defTabSz="1300460" rtl="0" eaLnBrk="1" latinLnBrk="0" hangingPunct="1">
        <a:spcBef>
          <a:spcPct val="20000"/>
        </a:spcBef>
        <a:buClr>
          <a:schemeClr val="accent1"/>
        </a:buClr>
        <a:buSzPct val="90000"/>
        <a:buFont typeface="Wingdings" pitchFamily="2" charset="2"/>
        <a:buChar char=""/>
        <a:defRPr sz="2600"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jpeg"/><Relationship Id="rId1" Type="http://schemas.openxmlformats.org/officeDocument/2006/relationships/slideLayout" Target="../slideLayouts/slideLayout79.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image" Target="../media/image19.png"/><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hyperlink" Target="http://fullmeasure.co.uk/powertalk/" TargetMode="External"/><Relationship Id="rId4" Type="http://schemas.openxmlformats.org/officeDocument/2006/relationships/hyperlink" Target="http://www.wordtalk.org.uk" TargetMode="External"/><Relationship Id="rId5" Type="http://schemas.openxmlformats.org/officeDocument/2006/relationships/hyperlink" Target="http://www.tarheelreader.org" TargetMode="External"/><Relationship Id="rId6" Type="http://schemas.openxmlformats.org/officeDocument/2006/relationships/hyperlink" Target="http://www.kurzweiledu.com" TargetMode="External"/><Relationship Id="rId7" Type="http://schemas.openxmlformats.org/officeDocument/2006/relationships/hyperlink" Target="http://www.wikipedia.org" TargetMode="External"/><Relationship Id="rId8" Type="http://schemas.openxmlformats.org/officeDocument/2006/relationships/hyperlink" Target="https://kindle.amazon.com" TargetMode="External"/><Relationship Id="rId9" Type="http://schemas.openxmlformats.org/officeDocument/2006/relationships/hyperlink" Target="http://www.barnesandnoble.com/nook" TargetMode="External"/><Relationship Id="rId10" Type="http://schemas.openxmlformats.org/officeDocument/2006/relationships/hyperlink" Target="http://www.apple.com/ipad/built-in-apps/ibooks.html" TargetMode="External"/><Relationship Id="rId11" Type="http://schemas.openxmlformats.org/officeDocument/2006/relationships/hyperlink" Target="http://www.bookshare.org" TargetMode="External"/><Relationship Id="rId1" Type="http://schemas.openxmlformats.org/officeDocument/2006/relationships/slideLayout" Target="../slideLayouts/slideLayout79.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79.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video" Target="file://localhost/Users/Samuel/Dropbox/DBM-SCS/Considering%20Digital%20Texts.ppt_media/Adapting%20using%20slideshows-1.mov" TargetMode="External"/><Relationship Id="rId2" Type="http://schemas.openxmlformats.org/officeDocument/2006/relationships/slideLayout" Target="../slideLayouts/slideLayout79.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video" Target="file://localhost/Users/Samuel/Dropbox/DBM-SCS/Considering%20Digital%20Texts.ppt_media/tarheel%20reader-1.mov" TargetMode="External"/><Relationship Id="rId2" Type="http://schemas.openxmlformats.org/officeDocument/2006/relationships/slideLayout" Target="../slideLayouts/slideLayout79.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hyperlink" Target="http://www.flickr.com/photos/434pics/3750563321" TargetMode="External"/><Relationship Id="rId1" Type="http://schemas.openxmlformats.org/officeDocument/2006/relationships/slideLayout" Target="../slideLayouts/slideLayout79.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8.png"/><Relationship Id="rId5" Type="http://schemas.openxmlformats.org/officeDocument/2006/relationships/image" Target="../media/image28.png"/><Relationship Id="rId6" Type="http://schemas.openxmlformats.org/officeDocument/2006/relationships/image" Target="../media/image29.png"/><Relationship Id="rId1" Type="http://schemas.openxmlformats.org/officeDocument/2006/relationships/slideLayout" Target="../slideLayouts/slideLayout79.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video" Target="file://localhost/Users/Samuel/Dropbox/DBM-SCS/Considering%20Digital%20Texts.ppt_media/Kurzweil%20Scanning%20Demo-2.mov" TargetMode="External"/><Relationship Id="rId2" Type="http://schemas.openxmlformats.org/officeDocument/2006/relationships/slideLayout" Target="../slideLayouts/slideLayout79.xml"/><Relationship Id="rId3"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image" Target="../media/image31.png"/><Relationship Id="rId3"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79.xml"/><Relationship Id="rId2"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video" Target="file://localhost/Users/Samuel/Dropbox/DBM-SCS/Considering%20Digital%20Texts.ppt_media/web%20texts-1.mov" TargetMode="External"/><Relationship Id="rId2" Type="http://schemas.openxmlformats.org/officeDocument/2006/relationships/slideLayout" Target="../slideLayouts/slideLayout79.xml"/><Relationship Id="rId3"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image" Target="../media/image5.png"/><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video" Target="file://localhost/Users/Samuel/Dropbox/DBM-SCS/Considering%20Digital%20Texts.ppt_media/commercial%20books-1.mov" TargetMode="External"/><Relationship Id="rId2" Type="http://schemas.openxmlformats.org/officeDocument/2006/relationships/slideLayout" Target="../slideLayouts/slideLayout79.xml"/><Relationship Id="rId3"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7.png"/><Relationship Id="rId5" Type="http://schemas.openxmlformats.org/officeDocument/2006/relationships/image" Target="../media/image38.png"/><Relationship Id="rId6" Type="http://schemas.openxmlformats.org/officeDocument/2006/relationships/image" Target="../media/image39.png"/><Relationship Id="rId1" Type="http://schemas.openxmlformats.org/officeDocument/2006/relationships/slideLayout" Target="../slideLayouts/slideLayout79.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image" Target="../media/image6.png"/><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hyperlink" Target="http://www.bookshare.org/_/aboutUs/legal/chafeeAmendment" TargetMode="Externa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hyperlink" Target="http://www.bookshare.org/assets/guides/who-is-eligible/lib/playback.html" TargetMode="External"/><Relationship Id="rId3" Type="http://schemas.openxmlformats.org/officeDocument/2006/relationships/image" Target="../media/image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image" Target="../media/image41.png"/><Relationship Id="rId3" Type="http://schemas.openxmlformats.org/officeDocument/2006/relationships/hyperlink" Target="http://www.bookshare.org/_/gettingStarted/overview"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3.pdf"/><Relationship Id="rId4" Type="http://schemas.openxmlformats.org/officeDocument/2006/relationships/image" Target="../media/image14.png"/><Relationship Id="rId1" Type="http://schemas.openxmlformats.org/officeDocument/2006/relationships/slideLayout" Target="../slideLayouts/slideLayout79.xml"/><Relationship Id="rId2" Type="http://schemas.openxmlformats.org/officeDocument/2006/relationships/image" Target="../media/image1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4.xml"/></Relationships>
</file>

<file path=ppt/slides/_rels/slide35.xml.rels><?xml version="1.0" encoding="UTF-8" standalone="yes"?>
<Relationships xmlns="http://schemas.openxmlformats.org/package/2006/relationships"><Relationship Id="rId11" Type="http://schemas.openxmlformats.org/officeDocument/2006/relationships/hyperlink" Target="http://www.barnesandnoble.com/nook" TargetMode="External"/><Relationship Id="rId12" Type="http://schemas.openxmlformats.org/officeDocument/2006/relationships/hyperlink" Target="http://www.bookshare.org" TargetMode="External"/><Relationship Id="rId13" Type="http://schemas.openxmlformats.org/officeDocument/2006/relationships/hyperlink" Target="http://www.gutenberg.org" TargetMode="External"/><Relationship Id="rId14" Type="http://schemas.openxmlformats.org/officeDocument/2006/relationships/hyperlink" Target="http://www.accessiblebookcollection.org" TargetMode="External"/><Relationship Id="rId15" Type="http://schemas.openxmlformats.org/officeDocument/2006/relationships/hyperlink" Target="http://udltechtoolkit.wikispaces.com" TargetMode="External"/><Relationship Id="rId16" Type="http://schemas.openxmlformats.org/officeDocument/2006/relationships/image" Target="../media/image6.png"/><Relationship Id="rId17" Type="http://schemas.openxmlformats.org/officeDocument/2006/relationships/image" Target="../media/image7.png"/><Relationship Id="rId1" Type="http://schemas.openxmlformats.org/officeDocument/2006/relationships/slideLayout" Target="../slideLayouts/slideLayout91.xml"/><Relationship Id="rId2" Type="http://schemas.openxmlformats.org/officeDocument/2006/relationships/hyperlink" Target="http://fullmeasure.co.uk/powertalk/" TargetMode="External"/><Relationship Id="rId3" Type="http://schemas.openxmlformats.org/officeDocument/2006/relationships/hyperlink" Target="http://www.wordtalk.org.uk" TargetMode="External"/><Relationship Id="rId4" Type="http://schemas.openxmlformats.org/officeDocument/2006/relationships/hyperlink" Target="http://www.tarheelreader.org" TargetMode="External"/><Relationship Id="rId5" Type="http://schemas.openxmlformats.org/officeDocument/2006/relationships/hyperlink" Target="http://www.kurzweiledu.com" TargetMode="External"/><Relationship Id="rId6" Type="http://schemas.openxmlformats.org/officeDocument/2006/relationships/hyperlink" Target="http://www.texthelp.com" TargetMode="External"/><Relationship Id="rId7" Type="http://schemas.openxmlformats.org/officeDocument/2006/relationships/hyperlink" Target="http://www.wikipedia.org" TargetMode="External"/><Relationship Id="rId8" Type="http://schemas.openxmlformats.org/officeDocument/2006/relationships/hyperlink" Target="http://www.kids.nationalgeographic.com" TargetMode="External"/><Relationship Id="rId9" Type="http://schemas.openxmlformats.org/officeDocument/2006/relationships/hyperlink" Target="https://kindle.amazon.com" TargetMode="External"/><Relationship Id="rId10" Type="http://schemas.openxmlformats.org/officeDocument/2006/relationships/hyperlink" Target="http://www.apple.com/ipad/built-in-apps/ibooks.htm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cast.org/teachingeverystudent/ideas/tes/" TargetMode="External"/><Relationship Id="rId4" Type="http://schemas.openxmlformats.org/officeDocument/2006/relationships/hyperlink" Target="http://www.cast.org/teachingeverystudent/ideas/presentations/digitaltext_links.cfm" TargetMode="External"/><Relationship Id="rId1" Type="http://schemas.openxmlformats.org/officeDocument/2006/relationships/slideLayout" Target="../slideLayouts/slideLayout91.xml"/><Relationship Id="rId2" Type="http://schemas.openxmlformats.org/officeDocument/2006/relationships/hyperlink" Target="http://www.cast.org"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hyperlink" Target="http://udltechtoolkit.wikispaces.com" TargetMode="External"/><Relationship Id="rId3"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1.pdf"/><Relationship Id="rId4" Type="http://schemas.openxmlformats.org/officeDocument/2006/relationships/image" Target="../media/image12.png"/><Relationship Id="rId5" Type="http://schemas.openxmlformats.org/officeDocument/2006/relationships/image" Target="../media/image13.pdf"/><Relationship Id="rId6" Type="http://schemas.openxmlformats.org/officeDocument/2006/relationships/image" Target="../media/image14.png"/><Relationship Id="rId1" Type="http://schemas.openxmlformats.org/officeDocument/2006/relationships/slideLayout" Target="../slideLayouts/slideLayout79.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1" Type="http://schemas.openxmlformats.org/officeDocument/2006/relationships/slideLayout" Target="../slideLayouts/slideLayout79.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3058" name="Picture 1"/>
          <p:cNvPicPr>
            <a:picLocks noChangeAspect="1" noChangeArrowheads="1"/>
          </p:cNvPicPr>
          <p:nvPr/>
        </p:nvPicPr>
        <p:blipFill>
          <a:blip r:embed="rId2"/>
          <a:srcRect/>
          <a:stretch>
            <a:fillRect/>
          </a:stretch>
        </p:blipFill>
        <p:spPr bwMode="auto">
          <a:xfrm>
            <a:off x="9466263" y="3146425"/>
            <a:ext cx="2235200" cy="3444875"/>
          </a:xfrm>
          <a:prstGeom prst="rect">
            <a:avLst/>
          </a:prstGeom>
          <a:noFill/>
          <a:ln w="12700">
            <a:noFill/>
            <a:miter lim="800000"/>
            <a:headEnd/>
            <a:tailEnd/>
          </a:ln>
        </p:spPr>
      </p:pic>
      <p:grpSp>
        <p:nvGrpSpPr>
          <p:cNvPr id="173059" name="Group 2"/>
          <p:cNvGrpSpPr>
            <a:grpSpLocks/>
          </p:cNvGrpSpPr>
          <p:nvPr/>
        </p:nvGrpSpPr>
        <p:grpSpPr bwMode="auto">
          <a:xfrm>
            <a:off x="3981452" y="3867150"/>
            <a:ext cx="5016501" cy="2019300"/>
            <a:chOff x="0" y="0"/>
            <a:chExt cx="3160" cy="1272"/>
          </a:xfrm>
        </p:grpSpPr>
        <p:pic>
          <p:nvPicPr>
            <p:cNvPr id="173066" name="Picture 3"/>
            <p:cNvPicPr>
              <a:picLocks noChangeAspect="1" noChangeArrowheads="1"/>
            </p:cNvPicPr>
            <p:nvPr/>
          </p:nvPicPr>
          <p:blipFill>
            <a:blip r:embed="rId3"/>
            <a:srcRect/>
            <a:stretch>
              <a:fillRect/>
            </a:stretch>
          </p:blipFill>
          <p:spPr bwMode="auto">
            <a:xfrm>
              <a:off x="4" y="4"/>
              <a:ext cx="3152" cy="1257"/>
            </a:xfrm>
            <a:prstGeom prst="rect">
              <a:avLst/>
            </a:prstGeom>
            <a:noFill/>
            <a:ln w="12700">
              <a:noFill/>
              <a:miter lim="800000"/>
              <a:headEnd/>
              <a:tailEnd/>
            </a:ln>
          </p:spPr>
        </p:pic>
        <p:pic>
          <p:nvPicPr>
            <p:cNvPr id="173067" name="Picture 4"/>
            <p:cNvPicPr>
              <a:picLocks noChangeArrowheads="1"/>
            </p:cNvPicPr>
            <p:nvPr/>
          </p:nvPicPr>
          <p:blipFill>
            <a:blip r:embed="rId4"/>
            <a:srcRect/>
            <a:stretch>
              <a:fillRect/>
            </a:stretch>
          </p:blipFill>
          <p:spPr bwMode="auto">
            <a:xfrm>
              <a:off x="0" y="0"/>
              <a:ext cx="3160" cy="1272"/>
            </a:xfrm>
            <a:prstGeom prst="rect">
              <a:avLst/>
            </a:prstGeom>
            <a:noFill/>
            <a:ln w="12700">
              <a:noFill/>
              <a:miter lim="800000"/>
              <a:headEnd/>
              <a:tailEnd/>
            </a:ln>
          </p:spPr>
        </p:pic>
      </p:grpSp>
      <p:sp>
        <p:nvSpPr>
          <p:cNvPr id="173060" name="Rectangle 5"/>
          <p:cNvSpPr>
            <a:spLocks noGrp="1" noChangeArrowheads="1"/>
          </p:cNvSpPr>
          <p:nvPr>
            <p:ph type="title"/>
          </p:nvPr>
        </p:nvSpPr>
        <p:spPr>
          <a:xfrm>
            <a:off x="4064001" y="304801"/>
            <a:ext cx="8407400" cy="1727201"/>
          </a:xfrm>
          <a:ln w="38100">
            <a:solidFill>
              <a:schemeClr val="tx1"/>
            </a:solidFill>
          </a:ln>
        </p:spPr>
        <p:txBody>
          <a:bodyPr/>
          <a:lstStyle/>
          <a:p>
            <a:pPr eaLnBrk="1" hangingPunct="1"/>
            <a:r>
              <a:rPr lang="en-US" sz="4800" dirty="0" smtClean="0"/>
              <a:t>Advanced Applications in</a:t>
            </a:r>
            <a:br>
              <a:rPr lang="en-US" sz="4800" dirty="0" smtClean="0"/>
            </a:br>
            <a:r>
              <a:rPr lang="en-US" sz="4800" dirty="0"/>
              <a:t>Digital Texts</a:t>
            </a:r>
          </a:p>
        </p:txBody>
      </p:sp>
      <p:sp>
        <p:nvSpPr>
          <p:cNvPr id="173061" name="Rectangle 6"/>
          <p:cNvSpPr>
            <a:spLocks noGrp="1" noChangeArrowheads="1"/>
          </p:cNvSpPr>
          <p:nvPr>
            <p:ph idx="1"/>
          </p:nvPr>
        </p:nvSpPr>
        <p:spPr>
          <a:xfrm>
            <a:off x="1244601" y="7315200"/>
            <a:ext cx="10464801" cy="1130300"/>
          </a:xfrm>
        </p:spPr>
        <p:txBody>
          <a:bodyPr>
            <a:normAutofit fontScale="77500" lnSpcReduction="20000"/>
          </a:bodyPr>
          <a:lstStyle/>
          <a:p>
            <a:pPr marL="0" indent="0"/>
            <a:r>
              <a:rPr lang="en-US" dirty="0"/>
              <a:t>Samuel </a:t>
            </a:r>
            <a:r>
              <a:rPr lang="en-US" dirty="0" err="1" smtClean="0"/>
              <a:t>Sennott</a:t>
            </a:r>
            <a:r>
              <a:rPr lang="en-US" dirty="0" smtClean="0"/>
              <a:t> &amp; David McNaughton</a:t>
            </a:r>
          </a:p>
          <a:p>
            <a:pPr marL="0" indent="0"/>
            <a:r>
              <a:rPr lang="en-US" dirty="0"/>
              <a:t>The Pennsylvania State University</a:t>
            </a:r>
          </a:p>
        </p:txBody>
      </p:sp>
      <p:grpSp>
        <p:nvGrpSpPr>
          <p:cNvPr id="173062" name="Group 7"/>
          <p:cNvGrpSpPr>
            <a:grpSpLocks/>
          </p:cNvGrpSpPr>
          <p:nvPr/>
        </p:nvGrpSpPr>
        <p:grpSpPr bwMode="auto">
          <a:xfrm>
            <a:off x="539750" y="3898900"/>
            <a:ext cx="3022601" cy="1943100"/>
            <a:chOff x="0" y="0"/>
            <a:chExt cx="1904" cy="1224"/>
          </a:xfrm>
        </p:grpSpPr>
        <p:pic>
          <p:nvPicPr>
            <p:cNvPr id="173064" name="Picture 8"/>
            <p:cNvPicPr>
              <a:picLocks noChangeAspect="1" noChangeArrowheads="1"/>
            </p:cNvPicPr>
            <p:nvPr/>
          </p:nvPicPr>
          <p:blipFill>
            <a:blip r:embed="rId5"/>
            <a:srcRect/>
            <a:stretch>
              <a:fillRect/>
            </a:stretch>
          </p:blipFill>
          <p:spPr bwMode="auto">
            <a:xfrm>
              <a:off x="12" y="12"/>
              <a:ext cx="1877" cy="1200"/>
            </a:xfrm>
            <a:prstGeom prst="rect">
              <a:avLst/>
            </a:prstGeom>
            <a:noFill/>
            <a:ln w="12700">
              <a:noFill/>
              <a:miter lim="800000"/>
              <a:headEnd/>
              <a:tailEnd/>
            </a:ln>
          </p:spPr>
        </p:pic>
        <p:pic>
          <p:nvPicPr>
            <p:cNvPr id="173065" name="Picture 9"/>
            <p:cNvPicPr>
              <a:picLocks noChangeArrowheads="1"/>
            </p:cNvPicPr>
            <p:nvPr/>
          </p:nvPicPr>
          <p:blipFill>
            <a:blip r:embed="rId6"/>
            <a:srcRect/>
            <a:stretch>
              <a:fillRect/>
            </a:stretch>
          </p:blipFill>
          <p:spPr bwMode="auto">
            <a:xfrm>
              <a:off x="0" y="0"/>
              <a:ext cx="1904" cy="1224"/>
            </a:xfrm>
            <a:prstGeom prst="rect">
              <a:avLst/>
            </a:prstGeom>
            <a:noFill/>
            <a:ln w="12700">
              <a:noFill/>
              <a:miter lim="800000"/>
              <a:headEnd/>
              <a:tailEnd/>
            </a:ln>
          </p:spPr>
        </p:pic>
      </p:grpSp>
      <p:pic>
        <p:nvPicPr>
          <p:cNvPr id="173063" name="Picture 10"/>
          <p:cNvPicPr>
            <a:picLocks noChangeAspect="1" noChangeArrowheads="1"/>
          </p:cNvPicPr>
          <p:nvPr/>
        </p:nvPicPr>
        <p:blipFill>
          <a:blip r:embed="rId7"/>
          <a:srcRect r="153"/>
          <a:stretch>
            <a:fillRect/>
          </a:stretch>
        </p:blipFill>
        <p:spPr bwMode="auto">
          <a:xfrm>
            <a:off x="673101" y="1138241"/>
            <a:ext cx="2755900" cy="2071687"/>
          </a:xfrm>
          <a:prstGeom prst="rect">
            <a:avLst/>
          </a:prstGeom>
          <a:noFill/>
          <a:ln w="12700">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1250" name="Picture 1"/>
          <p:cNvPicPr>
            <a:picLocks noChangeAspect="1" noChangeArrowheads="1"/>
          </p:cNvPicPr>
          <p:nvPr/>
        </p:nvPicPr>
        <p:blipFill>
          <a:blip r:embed="rId2"/>
          <a:srcRect/>
          <a:stretch>
            <a:fillRect/>
          </a:stretch>
        </p:blipFill>
        <p:spPr bwMode="auto">
          <a:xfrm>
            <a:off x="4076701" y="1638299"/>
            <a:ext cx="4838700" cy="4000501"/>
          </a:xfrm>
          <a:prstGeom prst="rect">
            <a:avLst/>
          </a:prstGeom>
          <a:noFill/>
          <a:ln w="12700">
            <a:noFill/>
            <a:miter lim="800000"/>
            <a:headEnd/>
            <a:tailEnd/>
          </a:ln>
        </p:spPr>
      </p:pic>
      <p:sp>
        <p:nvSpPr>
          <p:cNvPr id="181251" name="Rectangle 2"/>
          <p:cNvSpPr>
            <a:spLocks noGrp="1" noChangeArrowheads="1"/>
          </p:cNvSpPr>
          <p:nvPr>
            <p:ph type="title"/>
          </p:nvPr>
        </p:nvSpPr>
        <p:spPr>
          <a:xfrm>
            <a:off x="1270002" y="-25399"/>
            <a:ext cx="10464801" cy="2438400"/>
          </a:xfrm>
        </p:spPr>
        <p:txBody>
          <a:bodyPr/>
          <a:lstStyle/>
          <a:p>
            <a:pPr eaLnBrk="1" hangingPunct="1"/>
            <a:r>
              <a:rPr lang="en-US"/>
              <a:t>Why use digital texts?</a:t>
            </a:r>
          </a:p>
        </p:txBody>
      </p:sp>
      <p:sp>
        <p:nvSpPr>
          <p:cNvPr id="181252" name="Rectangle 3"/>
          <p:cNvSpPr>
            <a:spLocks noGrp="1" noChangeArrowheads="1"/>
          </p:cNvSpPr>
          <p:nvPr>
            <p:ph idx="1"/>
          </p:nvPr>
        </p:nvSpPr>
        <p:spPr>
          <a:xfrm>
            <a:off x="1" y="5943600"/>
            <a:ext cx="12522202" cy="3810000"/>
          </a:xfrm>
        </p:spPr>
        <p:txBody>
          <a:bodyPr>
            <a:normAutofit lnSpcReduction="10000"/>
          </a:bodyPr>
          <a:lstStyle/>
          <a:p>
            <a:pPr marL="571441" indent="-304769">
              <a:buSzPct val="232000"/>
              <a:buBlip>
                <a:blip r:embed="rId3"/>
              </a:buBlip>
            </a:pPr>
            <a:r>
              <a:rPr lang="en-US" sz="3600" dirty="0"/>
              <a:t>Digital texts are</a:t>
            </a:r>
            <a:r>
              <a:rPr lang="en-US" sz="3600" dirty="0" smtClean="0"/>
              <a:t> more</a:t>
            </a:r>
          </a:p>
          <a:p>
            <a:pPr marL="1059090" lvl="1" indent="-304769">
              <a:buClr>
                <a:schemeClr val="accent4"/>
              </a:buClr>
              <a:buSzPct val="232000"/>
              <a:buFont typeface="Arial"/>
              <a:buChar char="•"/>
            </a:pPr>
            <a:r>
              <a:rPr lang="en-US" sz="3300" dirty="0" smtClean="0"/>
              <a:t>flexible</a:t>
            </a:r>
            <a:r>
              <a:rPr lang="en-US" sz="3300" dirty="0"/>
              <a:t>,</a:t>
            </a:r>
            <a:r>
              <a:rPr lang="en-US" sz="3300" dirty="0" smtClean="0"/>
              <a:t> </a:t>
            </a:r>
          </a:p>
          <a:p>
            <a:pPr marL="1059090" lvl="1" indent="-304769">
              <a:buClr>
                <a:schemeClr val="accent4"/>
              </a:buClr>
              <a:buSzPct val="232000"/>
              <a:buFont typeface="Arial"/>
              <a:buChar char="•"/>
            </a:pPr>
            <a:r>
              <a:rPr lang="en-US" sz="3300" dirty="0" smtClean="0"/>
              <a:t>accessible</a:t>
            </a:r>
            <a:r>
              <a:rPr lang="en-US" sz="3300" dirty="0"/>
              <a:t>,</a:t>
            </a:r>
            <a:r>
              <a:rPr lang="en-US" sz="3300" dirty="0" smtClean="0"/>
              <a:t> </a:t>
            </a:r>
          </a:p>
          <a:p>
            <a:pPr marL="1059090" lvl="1" indent="-304769">
              <a:buClr>
                <a:schemeClr val="accent4"/>
              </a:buClr>
              <a:buSzPct val="232000"/>
              <a:buFont typeface="Arial"/>
              <a:buChar char="•"/>
            </a:pPr>
            <a:r>
              <a:rPr lang="en-US" sz="3300" dirty="0" smtClean="0"/>
              <a:t>versatile </a:t>
            </a:r>
          </a:p>
          <a:p>
            <a:pPr marL="571441" indent="-304769">
              <a:buSzPct val="232000"/>
              <a:buBlip>
                <a:blip r:embed="rId3"/>
              </a:buBlip>
            </a:pPr>
            <a:r>
              <a:rPr lang="en-US" sz="3600" dirty="0" smtClean="0"/>
              <a:t>Digital texts are </a:t>
            </a:r>
            <a:r>
              <a:rPr lang="en-US" sz="3600" dirty="0"/>
              <a:t>a key element of</a:t>
            </a:r>
            <a:r>
              <a:rPr lang="en-US" sz="3600" dirty="0" smtClean="0"/>
              <a:t> </a:t>
            </a:r>
            <a:r>
              <a:rPr lang="en-US" sz="3600" i="1" dirty="0" smtClean="0"/>
              <a:t>Universal Design </a:t>
            </a:r>
            <a:r>
              <a:rPr lang="en-US" sz="3600" i="1" dirty="0"/>
              <a:t>for</a:t>
            </a:r>
            <a:r>
              <a:rPr lang="en-US" sz="3600" i="1" dirty="0" smtClean="0"/>
              <a:t> Learning</a:t>
            </a:r>
            <a:r>
              <a:rPr lang="en-US" sz="3600" dirty="0" smtClean="0"/>
              <a:t> (UDL)</a:t>
            </a:r>
            <a:endParaRPr lang="en-US" sz="3600"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2274" name="Rectangle 1"/>
          <p:cNvSpPr>
            <a:spLocks noGrp="1" noChangeArrowheads="1"/>
          </p:cNvSpPr>
          <p:nvPr>
            <p:ph type="title"/>
          </p:nvPr>
        </p:nvSpPr>
        <p:spPr/>
        <p:txBody>
          <a:bodyPr>
            <a:normAutofit fontScale="90000"/>
          </a:bodyPr>
          <a:lstStyle/>
          <a:p>
            <a:r>
              <a:rPr lang="en-US" dirty="0"/>
              <a:t>Digital Texts as</a:t>
            </a:r>
            <a:r>
              <a:rPr lang="en-US" dirty="0" smtClean="0"/>
              <a:t> </a:t>
            </a:r>
            <a:r>
              <a:rPr lang="en-US" sz="7200" dirty="0" smtClean="0">
                <a:ea typeface="Gill Sans" charset="0"/>
                <a:cs typeface="Gill Sans" charset="0"/>
              </a:rPr>
              <a:t>Universal </a:t>
            </a:r>
            <a:r>
              <a:rPr lang="en-US" sz="7200" dirty="0" smtClean="0">
                <a:ea typeface="Gill Sans" charset="0"/>
                <a:cs typeface="Gill Sans" charset="0"/>
              </a:rPr>
              <a:t>Design for Learning</a:t>
            </a:r>
            <a:r>
              <a:rPr lang="en-US" sz="7200" dirty="0" smtClean="0">
                <a:ea typeface="Gill Sans" charset="0"/>
                <a:cs typeface="Gill Sans" charset="0"/>
              </a:rPr>
              <a:t> (</a:t>
            </a:r>
            <a:r>
              <a:rPr lang="en-US" dirty="0" smtClean="0"/>
              <a:t>UDL)</a:t>
            </a:r>
            <a:endParaRPr lang="en-US" dirty="0"/>
          </a:p>
        </p:txBody>
      </p:sp>
      <p:sp>
        <p:nvSpPr>
          <p:cNvPr id="24578" name="AutoShape 2"/>
          <p:cNvSpPr>
            <a:spLocks/>
          </p:cNvSpPr>
          <p:nvPr/>
        </p:nvSpPr>
        <p:spPr bwMode="auto">
          <a:xfrm>
            <a:off x="1270000" y="4178300"/>
            <a:ext cx="3416300" cy="1587500"/>
          </a:xfrm>
          <a:prstGeom prst="roundRect">
            <a:avLst>
              <a:gd name="adj" fmla="val 12000"/>
            </a:avLst>
          </a:prstGeom>
          <a:solidFill>
            <a:srgbClr val="80008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r>
              <a:rPr lang="en-US" sz="3000" dirty="0">
                <a:solidFill>
                  <a:srgbClr val="FFFFFF"/>
                </a:solidFill>
                <a:effectLst>
                  <a:outerShdw blurRad="38100" dist="38100" dir="2700000" algn="tl">
                    <a:srgbClr val="000000"/>
                  </a:outerShdw>
                </a:effectLst>
                <a:ea typeface="Gill Sans" charset="0"/>
                <a:cs typeface="Gill Sans" charset="0"/>
              </a:rPr>
              <a:t>1. Provide Multiple Means of Representation</a:t>
            </a:r>
          </a:p>
        </p:txBody>
      </p:sp>
      <p:sp>
        <p:nvSpPr>
          <p:cNvPr id="24579" name="AutoShape 3"/>
          <p:cNvSpPr>
            <a:spLocks/>
          </p:cNvSpPr>
          <p:nvPr/>
        </p:nvSpPr>
        <p:spPr bwMode="auto">
          <a:xfrm>
            <a:off x="4787900" y="4178300"/>
            <a:ext cx="3416300" cy="1587500"/>
          </a:xfrm>
          <a:prstGeom prst="roundRect">
            <a:avLst>
              <a:gd name="adj" fmla="val 12000"/>
            </a:avLst>
          </a:prstGeom>
          <a:solidFill>
            <a:srgbClr val="0080FF"/>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r>
              <a:rPr lang="en-US" sz="3000" dirty="0">
                <a:solidFill>
                  <a:srgbClr val="FFFFFF"/>
                </a:solidFill>
                <a:effectLst>
                  <a:outerShdw blurRad="38100" dist="38100" dir="2700000" algn="tl">
                    <a:srgbClr val="000000"/>
                  </a:outerShdw>
                </a:effectLst>
                <a:ea typeface="Gill Sans" charset="0"/>
                <a:cs typeface="Gill Sans" charset="0"/>
              </a:rPr>
              <a:t>2. Provide Multiple Means of Action and Expression</a:t>
            </a:r>
          </a:p>
        </p:txBody>
      </p:sp>
      <p:sp>
        <p:nvSpPr>
          <p:cNvPr id="24580" name="AutoShape 4"/>
          <p:cNvSpPr>
            <a:spLocks/>
          </p:cNvSpPr>
          <p:nvPr/>
        </p:nvSpPr>
        <p:spPr bwMode="auto">
          <a:xfrm>
            <a:off x="8305801" y="4178300"/>
            <a:ext cx="3416300" cy="1587500"/>
          </a:xfrm>
          <a:prstGeom prst="roundRect">
            <a:avLst>
              <a:gd name="adj" fmla="val 12000"/>
            </a:avLst>
          </a:prstGeom>
          <a:solidFill>
            <a:srgbClr val="4080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r>
              <a:rPr lang="en-US" sz="3000" dirty="0">
                <a:solidFill>
                  <a:srgbClr val="FFFFFF"/>
                </a:solidFill>
                <a:effectLst>
                  <a:outerShdw blurRad="38100" dist="38100" dir="2700000" algn="tl">
                    <a:srgbClr val="000000"/>
                  </a:outerShdw>
                </a:effectLst>
                <a:ea typeface="Gill Sans" charset="0"/>
                <a:cs typeface="Gill Sans" charset="0"/>
              </a:rPr>
              <a:t>3. Provide Multiple Means of Engagement</a:t>
            </a:r>
          </a:p>
        </p:txBody>
      </p:sp>
      <p:sp>
        <p:nvSpPr>
          <p:cNvPr id="182278" name="Rectangle 5"/>
          <p:cNvSpPr>
            <a:spLocks/>
          </p:cNvSpPr>
          <p:nvPr/>
        </p:nvSpPr>
        <p:spPr bwMode="auto">
          <a:xfrm>
            <a:off x="254000" y="2971800"/>
            <a:ext cx="12458699" cy="939800"/>
          </a:xfrm>
          <a:prstGeom prst="rect">
            <a:avLst/>
          </a:prstGeom>
          <a:noFill/>
          <a:ln w="12700">
            <a:noFill/>
            <a:miter lim="800000"/>
            <a:headEnd/>
            <a:tailEnd/>
          </a:ln>
        </p:spPr>
        <p:txBody>
          <a:bodyPr lIns="0" tIns="0" rIns="0" bIns="0" anchor="ctr">
            <a:prstTxWarp prst="textNoShape">
              <a:avLst/>
            </a:prstTxWarp>
          </a:bodyPr>
          <a:lstStyle/>
          <a:p>
            <a:r>
              <a:rPr lang="en-US" sz="5800" dirty="0">
                <a:solidFill>
                  <a:schemeClr val="tx1"/>
                </a:solidFill>
                <a:ea typeface="Gill Sans" charset="0"/>
                <a:cs typeface="Gill Sans" charset="0"/>
              </a:rPr>
              <a:t>Universal Design for Learning Guidelines</a:t>
            </a:r>
          </a:p>
        </p:txBody>
      </p:sp>
      <p:sp>
        <p:nvSpPr>
          <p:cNvPr id="182279" name="AutoShape 6"/>
          <p:cNvSpPr>
            <a:spLocks/>
          </p:cNvSpPr>
          <p:nvPr/>
        </p:nvSpPr>
        <p:spPr bwMode="auto">
          <a:xfrm rot="16200000">
            <a:off x="2349502" y="5816599"/>
            <a:ext cx="1270000" cy="1270000"/>
          </a:xfrm>
          <a:prstGeom prst="rightArrow">
            <a:avLst>
              <a:gd name="adj1" fmla="val 32000"/>
              <a:gd name="adj2" fmla="val 44000"/>
            </a:avLst>
          </a:prstGeom>
          <a:solidFill>
            <a:srgbClr val="FF0000"/>
          </a:solidFill>
          <a:ln w="25400">
            <a:solidFill>
              <a:schemeClr val="tx1"/>
            </a:solidFill>
            <a:miter lim="800000"/>
            <a:headEnd/>
            <a:tailEnd/>
          </a:ln>
        </p:spPr>
        <p:txBody>
          <a:bodyPr lIns="0" tIns="0" rIns="0" bIns="0">
            <a:prstTxWarp prst="textNoShape">
              <a:avLst/>
            </a:prstTxWarp>
          </a:bodyPr>
          <a:lstStyle/>
          <a:p>
            <a:endParaRPr 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3298" name="Rectangle 1"/>
          <p:cNvSpPr>
            <a:spLocks noGrp="1" noChangeArrowheads="1"/>
          </p:cNvSpPr>
          <p:nvPr>
            <p:ph type="title"/>
          </p:nvPr>
        </p:nvSpPr>
        <p:spPr/>
        <p:txBody>
          <a:bodyPr>
            <a:normAutofit fontScale="90000"/>
          </a:bodyPr>
          <a:lstStyle/>
          <a:p>
            <a:pPr eaLnBrk="1" hangingPunct="1"/>
            <a:r>
              <a:rPr lang="en-US"/>
              <a:t>Multiple Means of </a:t>
            </a:r>
            <a:r>
              <a:rPr lang="en-US">
                <a:solidFill>
                  <a:srgbClr val="FF0000"/>
                </a:solidFill>
              </a:rPr>
              <a:t>Representation</a:t>
            </a:r>
            <a:r>
              <a:rPr lang="en-US"/>
              <a:t> </a:t>
            </a:r>
          </a:p>
        </p:txBody>
      </p:sp>
      <p:sp>
        <p:nvSpPr>
          <p:cNvPr id="183299" name="Rectangle 2"/>
          <p:cNvSpPr>
            <a:spLocks noGrp="1" noChangeArrowheads="1"/>
          </p:cNvSpPr>
          <p:nvPr>
            <p:ph idx="1"/>
          </p:nvPr>
        </p:nvSpPr>
        <p:spPr>
          <a:xfrm>
            <a:off x="1270002" y="2768600"/>
            <a:ext cx="10464801" cy="6565899"/>
          </a:xfrm>
        </p:spPr>
        <p:txBody>
          <a:bodyPr/>
          <a:lstStyle/>
          <a:p>
            <a:pPr eaLnBrk="1" hangingPunct="1">
              <a:buNone/>
            </a:pPr>
            <a:r>
              <a:rPr lang="en-US" sz="6400" dirty="0"/>
              <a:t>Digital Texts can</a:t>
            </a:r>
          </a:p>
          <a:p>
            <a:pPr eaLnBrk="1" hangingPunct="1">
              <a:buSzPct val="232000"/>
              <a:buFont typeface="Gill Sans" charset="0"/>
              <a:buBlip>
                <a:blip r:embed="rId2"/>
              </a:buBlip>
            </a:pPr>
            <a:r>
              <a:rPr lang="en-US" dirty="0"/>
              <a:t>Provide options for customizing the display</a:t>
            </a:r>
          </a:p>
          <a:p>
            <a:pPr eaLnBrk="1" hangingPunct="1">
              <a:buSzPct val="232000"/>
              <a:buFont typeface="Gill Sans" charset="0"/>
              <a:buBlip>
                <a:blip r:embed="rId2"/>
              </a:buBlip>
            </a:pPr>
            <a:r>
              <a:rPr lang="en-US" dirty="0"/>
              <a:t>Offer auditory and visual options</a:t>
            </a:r>
          </a:p>
          <a:p>
            <a:pPr eaLnBrk="1" hangingPunct="1">
              <a:buSzPct val="232000"/>
              <a:buFont typeface="Gill Sans" charset="0"/>
              <a:buBlip>
                <a:blip r:embed="rId2"/>
              </a:buBlip>
            </a:pPr>
            <a:r>
              <a:rPr lang="en-US" dirty="0"/>
              <a:t>Clarify vocabulary and symbols</a:t>
            </a:r>
          </a:p>
          <a:p>
            <a:pPr eaLnBrk="1" hangingPunct="1">
              <a:buSzPct val="232000"/>
              <a:buFont typeface="Gill Sans" charset="0"/>
              <a:buBlip>
                <a:blip r:embed="rId2"/>
              </a:buBlip>
            </a:pPr>
            <a:r>
              <a:rPr lang="en-US" dirty="0"/>
              <a:t>Options for multi-media</a:t>
            </a:r>
          </a:p>
          <a:p>
            <a:pPr eaLnBrk="1" hangingPunct="1">
              <a:buSzPct val="232000"/>
              <a:buFont typeface="Gill Sans" charset="0"/>
              <a:buBlip>
                <a:blip r:embed="rId2"/>
              </a:buBlip>
            </a:pPr>
            <a:r>
              <a:rPr lang="en-US" dirty="0"/>
              <a:t>Provide options for comprehension</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22" name="Rectangle 1"/>
          <p:cNvSpPr>
            <a:spLocks noGrp="1" noChangeArrowheads="1"/>
          </p:cNvSpPr>
          <p:nvPr>
            <p:ph type="title" idx="4294967295"/>
          </p:nvPr>
        </p:nvSpPr>
        <p:spPr>
          <a:xfrm>
            <a:off x="2540000" y="-241300"/>
            <a:ext cx="10464801" cy="2438400"/>
          </a:xfrm>
        </p:spPr>
        <p:txBody>
          <a:bodyPr/>
          <a:lstStyle/>
          <a:p>
            <a:pPr eaLnBrk="1" hangingPunct="1"/>
            <a:r>
              <a:rPr lang="en-US"/>
              <a:t>Digital text is </a:t>
            </a:r>
            <a:r>
              <a:rPr lang="en-US">
                <a:solidFill>
                  <a:srgbClr val="FF0000"/>
                </a:solidFill>
              </a:rPr>
              <a:t>Flexible</a:t>
            </a:r>
          </a:p>
        </p:txBody>
      </p:sp>
      <p:sp>
        <p:nvSpPr>
          <p:cNvPr id="184323" name="Rectangle 2"/>
          <p:cNvSpPr>
            <a:spLocks/>
          </p:cNvSpPr>
          <p:nvPr/>
        </p:nvSpPr>
        <p:spPr bwMode="auto">
          <a:xfrm>
            <a:off x="203200" y="1752600"/>
            <a:ext cx="12611100" cy="7734300"/>
          </a:xfrm>
          <a:prstGeom prst="rect">
            <a:avLst/>
          </a:prstGeom>
          <a:noFill/>
          <a:ln w="12700">
            <a:solidFill>
              <a:schemeClr val="tx1"/>
            </a:solidFill>
            <a:miter lim="800000"/>
            <a:headEnd/>
            <a:tailEnd/>
          </a:ln>
        </p:spPr>
        <p:txBody>
          <a:bodyPr lIns="0" tIns="0" rIns="0" bIns="0" anchor="ctr">
            <a:prstTxWarp prst="textNoShape">
              <a:avLst/>
            </a:prstTxWarp>
          </a:bodyPr>
          <a:lstStyle/>
          <a:p>
            <a:r>
              <a:rPr lang="en-US" sz="6400" dirty="0">
                <a:solidFill>
                  <a:schemeClr val="tx1"/>
                </a:solidFill>
                <a:ea typeface="Gill Sans" charset="0"/>
                <a:cs typeface="Gill Sans" charset="0"/>
              </a:rPr>
              <a:t>You can change the:</a:t>
            </a:r>
          </a:p>
          <a:p>
            <a:r>
              <a:rPr lang="en-US" dirty="0">
                <a:solidFill>
                  <a:schemeClr val="tx1"/>
                </a:solidFill>
                <a:ea typeface="Gill Sans" charset="0"/>
                <a:cs typeface="Gill Sans" charset="0"/>
              </a:rPr>
              <a:t> </a:t>
            </a:r>
            <a:r>
              <a:rPr lang="en-US" sz="13500" dirty="0">
                <a:solidFill>
                  <a:schemeClr val="tx1"/>
                </a:solidFill>
                <a:ea typeface="Gill Sans" charset="0"/>
                <a:cs typeface="Gill Sans" charset="0"/>
              </a:rPr>
              <a:t>text size</a:t>
            </a:r>
          </a:p>
          <a:p>
            <a:r>
              <a:rPr lang="en-US" sz="6400" dirty="0">
                <a:solidFill>
                  <a:srgbClr val="FF0000"/>
                </a:solidFill>
                <a:ea typeface="Gill Sans" charset="0"/>
                <a:cs typeface="Gill Sans" charset="0"/>
              </a:rPr>
              <a:t>text color</a:t>
            </a:r>
          </a:p>
          <a:p>
            <a:r>
              <a:rPr lang="en-US" sz="6400" dirty="0">
                <a:solidFill>
                  <a:schemeClr val="tx1"/>
                </a:solidFill>
                <a:latin typeface="Times New Roman" charset="0"/>
                <a:ea typeface="Times New Roman" charset="0"/>
                <a:cs typeface="Times New Roman" charset="0"/>
                <a:sym typeface="Times New Roman" charset="0"/>
              </a:rPr>
              <a:t>text font</a:t>
            </a:r>
          </a:p>
          <a:p>
            <a:r>
              <a:rPr lang="en-US" sz="6400" dirty="0">
                <a:solidFill>
                  <a:schemeClr val="tx1"/>
                </a:solidFill>
                <a:ea typeface="Gill Sans" charset="0"/>
                <a:cs typeface="Gill Sans" charset="0"/>
              </a:rPr>
              <a:t>You can make the text speak</a:t>
            </a:r>
          </a:p>
          <a:p>
            <a:r>
              <a:rPr lang="en-US" sz="6400" dirty="0">
                <a:solidFill>
                  <a:schemeClr val="tx1"/>
                </a:solidFill>
                <a:ea typeface="Gill Sans" charset="0"/>
                <a:cs typeface="Gill Sans" charset="0"/>
              </a:rPr>
              <a:t>+ Add vocabulary support</a:t>
            </a:r>
          </a:p>
          <a:p>
            <a:r>
              <a:rPr lang="en-US" sz="6400" dirty="0">
                <a:solidFill>
                  <a:schemeClr val="tx1"/>
                </a:solidFill>
                <a:ea typeface="Gill Sans" charset="0"/>
                <a:cs typeface="Gill Sans" charset="0"/>
              </a:rPr>
              <a:t>etc.</a:t>
            </a:r>
          </a:p>
        </p:txBody>
      </p:sp>
      <p:pic>
        <p:nvPicPr>
          <p:cNvPr id="184324" name="Picture 3"/>
          <p:cNvPicPr>
            <a:picLocks noChangeAspect="1" noChangeArrowheads="1"/>
          </p:cNvPicPr>
          <p:nvPr/>
        </p:nvPicPr>
        <p:blipFill>
          <a:blip r:embed="rId2"/>
          <a:srcRect/>
          <a:stretch>
            <a:fillRect/>
          </a:stretch>
        </p:blipFill>
        <p:spPr bwMode="auto">
          <a:xfrm>
            <a:off x="11480800" y="6819900"/>
            <a:ext cx="1181100" cy="1563688"/>
          </a:xfrm>
          <a:prstGeom prst="rect">
            <a:avLst/>
          </a:prstGeom>
          <a:noFill/>
          <a:ln w="12700">
            <a:solidFill>
              <a:schemeClr val="tx1"/>
            </a:solidFill>
            <a:miter lim="800000"/>
            <a:headEnd/>
            <a:tailEnd/>
          </a:ln>
        </p:spPr>
      </p:pic>
    </p:spTree>
  </p:cSld>
  <p:clrMapOvr>
    <a:masterClrMapping/>
  </p:clrMapOvr>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589280" y="228600"/>
            <a:ext cx="11704320" cy="1625600"/>
          </a:xfrm>
        </p:spPr>
        <p:txBody>
          <a:bodyPr/>
          <a:lstStyle/>
          <a:p>
            <a:r>
              <a:rPr lang="en-US" dirty="0" smtClean="0"/>
              <a:t>Digital text can</a:t>
            </a:r>
            <a:endParaRPr lang="en-US" dirty="0"/>
          </a:p>
        </p:txBody>
      </p:sp>
      <p:sp>
        <p:nvSpPr>
          <p:cNvPr id="5" name="Content Placeholder 4"/>
          <p:cNvSpPr>
            <a:spLocks noGrp="1"/>
          </p:cNvSpPr>
          <p:nvPr>
            <p:ph idx="1"/>
          </p:nvPr>
        </p:nvSpPr>
        <p:spPr>
          <a:xfrm>
            <a:off x="650240" y="2926082"/>
            <a:ext cx="11704320" cy="6522718"/>
          </a:xfrm>
        </p:spPr>
        <p:txBody>
          <a:bodyPr>
            <a:normAutofit/>
          </a:bodyPr>
          <a:lstStyle/>
          <a:p>
            <a:r>
              <a:rPr lang="en-US" dirty="0" smtClean="0"/>
              <a:t>be displayed on computers and mobile devices</a:t>
            </a:r>
          </a:p>
          <a:p>
            <a:r>
              <a:rPr lang="en-US" dirty="0" smtClean="0"/>
              <a:t>be displayed in various ways (color, font, etc…)</a:t>
            </a:r>
          </a:p>
          <a:p>
            <a:r>
              <a:rPr lang="en-US" dirty="0" smtClean="0"/>
              <a:t>be turned into Braille</a:t>
            </a:r>
          </a:p>
          <a:p>
            <a:r>
              <a:rPr lang="en-US" dirty="0" smtClean="0"/>
              <a:t>be read aloud with text to speech</a:t>
            </a:r>
          </a:p>
          <a:p>
            <a:r>
              <a:rPr lang="en-US" dirty="0" smtClean="0"/>
              <a:t>include structural and semantic tags for navigation and organization</a:t>
            </a:r>
          </a:p>
          <a:p>
            <a:r>
              <a:rPr lang="en-US" dirty="0" smtClean="0"/>
              <a:t>include embedded learning supports (like help using comprehension strategies or vocabulary support)</a:t>
            </a:r>
          </a:p>
          <a:p>
            <a:endParaRPr lang="en-US" dirty="0" smtClean="0"/>
          </a:p>
          <a:p>
            <a:endParaRPr lang="en-US" dirty="0"/>
          </a:p>
        </p:txBody>
      </p:sp>
      <p:sp>
        <p:nvSpPr>
          <p:cNvPr id="6" name="TextBox 5"/>
          <p:cNvSpPr txBox="1"/>
          <p:nvPr/>
        </p:nvSpPr>
        <p:spPr>
          <a:xfrm>
            <a:off x="7366000" y="9091880"/>
            <a:ext cx="5638800" cy="661720"/>
          </a:xfrm>
          <a:prstGeom prst="rect">
            <a:avLst/>
          </a:prstGeom>
          <a:noFill/>
        </p:spPr>
        <p:txBody>
          <a:bodyPr wrap="square" rtlCol="0">
            <a:spAutoFit/>
          </a:bodyPr>
          <a:lstStyle/>
          <a:p>
            <a:r>
              <a:rPr lang="en-US" sz="3700" dirty="0" smtClean="0">
                <a:solidFill>
                  <a:schemeClr val="tx1"/>
                </a:solidFill>
              </a:rPr>
              <a:t>From CAST</a:t>
            </a:r>
            <a:endParaRPr lang="en-US" sz="3700"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Text Options</a:t>
            </a:r>
            <a:endParaRPr lang="en-US" dirty="0"/>
          </a:p>
        </p:txBody>
      </p:sp>
      <p:sp>
        <p:nvSpPr>
          <p:cNvPr id="3" name="Content Placeholder 2"/>
          <p:cNvSpPr>
            <a:spLocks noGrp="1"/>
          </p:cNvSpPr>
          <p:nvPr>
            <p:ph idx="1"/>
          </p:nvPr>
        </p:nvSpPr>
        <p:spPr>
          <a:xfrm>
            <a:off x="650240" y="2926082"/>
            <a:ext cx="11704320" cy="6370318"/>
          </a:xfrm>
        </p:spPr>
        <p:txBody>
          <a:bodyPr>
            <a:normAutofit/>
          </a:bodyPr>
          <a:lstStyle/>
          <a:p>
            <a:pPr marL="514323" indent="-514323">
              <a:buNone/>
            </a:pPr>
            <a:r>
              <a:rPr lang="en-US" dirty="0" smtClean="0">
                <a:solidFill>
                  <a:schemeClr val="accent1"/>
                </a:solidFill>
              </a:rPr>
              <a:t>Outline</a:t>
            </a:r>
            <a:r>
              <a:rPr lang="en-US" dirty="0" smtClean="0"/>
              <a:t> Alternatives and </a:t>
            </a:r>
          </a:p>
          <a:p>
            <a:pPr marL="1001971" lvl="1" indent="-514323">
              <a:buNone/>
            </a:pPr>
            <a:r>
              <a:rPr lang="en-US" dirty="0" smtClean="0">
                <a:solidFill>
                  <a:schemeClr val="accent1"/>
                </a:solidFill>
              </a:rPr>
              <a:t>Identify</a:t>
            </a:r>
            <a:r>
              <a:rPr lang="en-US" dirty="0" smtClean="0"/>
              <a:t> Needed Resources and Impact</a:t>
            </a:r>
            <a:br>
              <a:rPr lang="en-US" dirty="0" smtClean="0"/>
            </a:br>
            <a:endParaRPr lang="en-US" dirty="0" smtClean="0"/>
          </a:p>
          <a:p>
            <a:pPr marL="514323" indent="-514323">
              <a:buFont typeface="+mj-lt"/>
              <a:buAutoNum type="arabicPeriod"/>
            </a:pPr>
            <a:r>
              <a:rPr lang="en-US" dirty="0" smtClean="0"/>
              <a:t>User created</a:t>
            </a:r>
          </a:p>
          <a:p>
            <a:pPr marL="514323" indent="-514323">
              <a:buFont typeface="+mj-lt"/>
              <a:buAutoNum type="arabicPeriod"/>
            </a:pPr>
            <a:r>
              <a:rPr lang="en-US" dirty="0" smtClean="0"/>
              <a:t>User scanned</a:t>
            </a:r>
          </a:p>
          <a:p>
            <a:pPr marL="514323" indent="-514323">
              <a:buFont typeface="+mj-lt"/>
              <a:buAutoNum type="arabicPeriod"/>
            </a:pPr>
            <a:r>
              <a:rPr lang="en-US" dirty="0" smtClean="0"/>
              <a:t>Internet documents</a:t>
            </a:r>
          </a:p>
          <a:p>
            <a:pPr marL="514323" indent="-514323">
              <a:buFont typeface="+mj-lt"/>
              <a:buAutoNum type="arabicPeriod"/>
            </a:pPr>
            <a:r>
              <a:rPr lang="en-US" dirty="0" smtClean="0"/>
              <a:t>Consumer formats</a:t>
            </a:r>
          </a:p>
          <a:p>
            <a:pPr marL="514323" indent="-514323">
              <a:buFont typeface="+mj-lt"/>
              <a:buAutoNum type="arabicPeriod"/>
            </a:pPr>
            <a:r>
              <a:rPr lang="en-US" dirty="0" smtClean="0"/>
              <a:t>Repository documents</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8673" name="Group 1"/>
          <p:cNvGraphicFramePr>
            <a:graphicFrameLocks noGrp="1"/>
          </p:cNvGraphicFramePr>
          <p:nvPr/>
        </p:nvGraphicFramePr>
        <p:xfrm>
          <a:off x="50800" y="479425"/>
          <a:ext cx="12674600" cy="9540133"/>
        </p:xfrm>
        <a:graphic>
          <a:graphicData uri="http://schemas.openxmlformats.org/drawingml/2006/table">
            <a:tbl>
              <a:tblPr/>
              <a:tblGrid>
                <a:gridCol w="1328738"/>
                <a:gridCol w="1862137"/>
                <a:gridCol w="3262313"/>
                <a:gridCol w="3140075"/>
                <a:gridCol w="3081337"/>
              </a:tblGrid>
              <a:tr h="58420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pPr>
                      <a:r>
                        <a:rPr kumimoji="0" lang="en-US" sz="1400" b="1" i="0" u="none" strike="noStrike" cap="none" normalizeH="0" baseline="0">
                          <a:ln>
                            <a:noFill/>
                          </a:ln>
                          <a:solidFill>
                            <a:schemeClr val="tx1"/>
                          </a:solidFill>
                          <a:effectLst/>
                          <a:latin typeface="Helvetica" charset="0"/>
                          <a:ea typeface="Helvetica" charset="0"/>
                          <a:cs typeface="Helvetica" charset="0"/>
                          <a:sym typeface="Helvetica" charset="0"/>
                        </a:rPr>
                        <a:t>Type of Resource</a:t>
                      </a:r>
                    </a:p>
                  </a:txBody>
                  <a:tcPr marL="63499" marR="63499" marT="63499" marB="63499"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pPr>
                      <a:r>
                        <a:rPr kumimoji="0" lang="en-US" sz="1400" b="1" i="0" u="none" strike="noStrike" cap="none" normalizeH="0" baseline="0">
                          <a:ln>
                            <a:noFill/>
                          </a:ln>
                          <a:solidFill>
                            <a:schemeClr val="tx1"/>
                          </a:solidFill>
                          <a:effectLst/>
                          <a:latin typeface="Helvetica" charset="0"/>
                          <a:ea typeface="Helvetica" charset="0"/>
                          <a:cs typeface="Helvetica" charset="0"/>
                          <a:sym typeface="Helvetica" charset="0"/>
                        </a:rPr>
                        <a:t>Description</a:t>
                      </a:r>
                    </a:p>
                  </a:txBody>
                  <a:tcPr marL="63499" marR="63499" marT="63499" marB="63499"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pPr>
                      <a:r>
                        <a:rPr kumimoji="0" lang="en-US" sz="1400" b="1" i="0" u="none" strike="noStrike" cap="none" normalizeH="0" baseline="0">
                          <a:ln>
                            <a:noFill/>
                          </a:ln>
                          <a:solidFill>
                            <a:schemeClr val="tx1"/>
                          </a:solidFill>
                          <a:effectLst/>
                          <a:latin typeface="Helvetica" charset="0"/>
                          <a:ea typeface="Helvetica" charset="0"/>
                          <a:cs typeface="Helvetica" charset="0"/>
                          <a:sym typeface="Helvetica" charset="0"/>
                        </a:rPr>
                        <a:t>Benefits</a:t>
                      </a:r>
                    </a:p>
                  </a:txBody>
                  <a:tcPr marL="63499" marR="63499" marT="63499" marB="63499"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pPr>
                      <a:r>
                        <a:rPr kumimoji="0" lang="en-US" sz="1400" b="1" i="0" u="none" strike="noStrike" cap="none" normalizeH="0" baseline="0">
                          <a:ln>
                            <a:noFill/>
                          </a:ln>
                          <a:solidFill>
                            <a:schemeClr val="tx1"/>
                          </a:solidFill>
                          <a:effectLst/>
                          <a:latin typeface="Helvetica" charset="0"/>
                          <a:ea typeface="Helvetica" charset="0"/>
                          <a:cs typeface="Helvetica" charset="0"/>
                          <a:sym typeface="Helvetica" charset="0"/>
                        </a:rPr>
                        <a:t>Limitations</a:t>
                      </a:r>
                    </a:p>
                  </a:txBody>
                  <a:tcPr marL="63499" marR="63499" marT="63499" marB="63499"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pPr>
                      <a:r>
                        <a:rPr kumimoji="0" lang="en-US" sz="1400" b="1" i="0" u="none" strike="noStrike" cap="none" normalizeH="0" baseline="0" dirty="0">
                          <a:ln>
                            <a:noFill/>
                          </a:ln>
                          <a:solidFill>
                            <a:schemeClr val="tx1"/>
                          </a:solidFill>
                          <a:effectLst/>
                          <a:latin typeface="Helvetica" charset="0"/>
                          <a:ea typeface="Helvetica" charset="0"/>
                          <a:cs typeface="Helvetica" charset="0"/>
                          <a:sym typeface="Helvetica" charset="0"/>
                        </a:rPr>
                        <a:t>Resources</a:t>
                      </a:r>
                    </a:p>
                  </a:txBody>
                  <a:tcPr marL="63499" marR="63499" marT="63499" marB="63499"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90"/>
                    </a:solidFill>
                  </a:tcPr>
                </a:tc>
              </a:tr>
              <a:tr h="1873250">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pPr>
                      <a:r>
                        <a:rPr kumimoji="0" lang="en-US" sz="1800" b="1" i="0" u="none" strike="noStrike" cap="none" normalizeH="0" baseline="0">
                          <a:ln>
                            <a:noFill/>
                          </a:ln>
                          <a:solidFill>
                            <a:schemeClr val="tx1"/>
                          </a:solidFill>
                          <a:effectLst/>
                          <a:latin typeface="Helvetica" charset="0"/>
                          <a:ea typeface="Helvetica" charset="0"/>
                          <a:cs typeface="Helvetica" charset="0"/>
                          <a:sym typeface="Helvetica" charset="0"/>
                        </a:rPr>
                        <a:t>Creating your own text</a:t>
                      </a:r>
                    </a:p>
                  </a:txBody>
                  <a:tcPr marL="63499" marR="63499" marT="63499" marB="634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pPr>
                      <a:r>
                        <a:rPr kumimoji="0" lang="en-US" sz="1400" b="0" i="0" u="none" strike="noStrike" cap="none" normalizeH="0" baseline="0">
                          <a:ln>
                            <a:noFill/>
                          </a:ln>
                          <a:solidFill>
                            <a:schemeClr val="tx1"/>
                          </a:solidFill>
                          <a:effectLst/>
                          <a:latin typeface="Helvetica" charset="0"/>
                          <a:ea typeface="Helvetica" charset="0"/>
                          <a:cs typeface="Helvetica" charset="0"/>
                          <a:sym typeface="Helvetica" charset="0"/>
                        </a:rPr>
                        <a:t>Creating digital texts from various resources such as adapting text books or web articles.</a:t>
                      </a:r>
                    </a:p>
                  </a:txBody>
                  <a:tcPr marL="63499" marR="63499" marT="63499" marB="634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a:ln>
                            <a:noFill/>
                          </a:ln>
                          <a:solidFill>
                            <a:schemeClr val="tx1"/>
                          </a:solidFill>
                          <a:effectLst/>
                          <a:latin typeface="Helvetica" charset="0"/>
                          <a:ea typeface="Helvetica" charset="0"/>
                          <a:cs typeface="Helvetica" charset="0"/>
                          <a:sym typeface="Helvetica" charset="0"/>
                        </a:rPr>
                        <a:t>Can create with familiar software</a:t>
                      </a:r>
                    </a:p>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a:ln>
                            <a:noFill/>
                          </a:ln>
                          <a:solidFill>
                            <a:schemeClr val="tx1"/>
                          </a:solidFill>
                          <a:effectLst/>
                          <a:latin typeface="Helvetica" charset="0"/>
                          <a:ea typeface="Helvetica" charset="0"/>
                          <a:cs typeface="Helvetica" charset="0"/>
                          <a:sym typeface="Helvetica" charset="0"/>
                        </a:rPr>
                        <a:t>Highly customizable and flexible.</a:t>
                      </a:r>
                    </a:p>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a:ln>
                            <a:noFill/>
                          </a:ln>
                          <a:solidFill>
                            <a:schemeClr val="tx1"/>
                          </a:solidFill>
                          <a:effectLst/>
                          <a:latin typeface="Helvetica" charset="0"/>
                          <a:ea typeface="Helvetica" charset="0"/>
                          <a:cs typeface="Helvetica" charset="0"/>
                          <a:sym typeface="Helvetica" charset="0"/>
                        </a:rPr>
                        <a:t>Often times software is already owned or free option is available.</a:t>
                      </a:r>
                    </a:p>
                  </a:txBody>
                  <a:tcPr marL="63499" marR="63499" marT="63499" marB="634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dirty="0">
                          <a:ln>
                            <a:noFill/>
                          </a:ln>
                          <a:solidFill>
                            <a:schemeClr val="tx1"/>
                          </a:solidFill>
                          <a:effectLst/>
                          <a:latin typeface="Helvetica" charset="0"/>
                          <a:ea typeface="Helvetica" charset="0"/>
                          <a:cs typeface="Helvetica" charset="0"/>
                          <a:sym typeface="Helvetica" charset="0"/>
                        </a:rPr>
                        <a:t>Can be time and labor intensive</a:t>
                      </a:r>
                    </a:p>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dirty="0">
                          <a:ln>
                            <a:noFill/>
                          </a:ln>
                          <a:solidFill>
                            <a:schemeClr val="tx1"/>
                          </a:solidFill>
                          <a:effectLst/>
                          <a:latin typeface="Helvetica" charset="0"/>
                          <a:ea typeface="Helvetica" charset="0"/>
                          <a:cs typeface="Helvetica" charset="0"/>
                          <a:sym typeface="Helvetica" charset="0"/>
                        </a:rPr>
                        <a:t>Copyright concerns</a:t>
                      </a:r>
                    </a:p>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dirty="0">
                          <a:ln>
                            <a:noFill/>
                          </a:ln>
                          <a:solidFill>
                            <a:schemeClr val="tx1"/>
                          </a:solidFill>
                          <a:effectLst/>
                          <a:latin typeface="Helvetica" charset="0"/>
                          <a:ea typeface="Helvetica" charset="0"/>
                          <a:cs typeface="Helvetica" charset="0"/>
                          <a:sym typeface="Helvetica" charset="0"/>
                        </a:rPr>
                        <a:t>Relies on customized accessibility planning.</a:t>
                      </a:r>
                    </a:p>
                  </a:txBody>
                  <a:tcPr marL="63499" marR="63499" marT="63499" marB="634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dirty="0">
                          <a:ln>
                            <a:noFill/>
                          </a:ln>
                          <a:solidFill>
                            <a:srgbClr val="FFFFFF"/>
                          </a:solidFill>
                          <a:effectLst/>
                          <a:latin typeface="Helvetica" charset="0"/>
                          <a:ea typeface="Helvetica" charset="0"/>
                          <a:cs typeface="Helvetica" charset="0"/>
                          <a:sym typeface="Helvetica" charset="0"/>
                        </a:rPr>
                        <a:t>PowerPoint + PowerTalk, </a:t>
                      </a:r>
                      <a:r>
                        <a:rPr kumimoji="0" lang="en-US" sz="1400" b="0" i="0" u="sng" strike="noStrike" cap="none" normalizeH="0" baseline="0" dirty="0">
                          <a:ln>
                            <a:noFill/>
                          </a:ln>
                          <a:solidFill>
                            <a:srgbClr val="FFFFFF"/>
                          </a:solidFill>
                          <a:effectLst/>
                          <a:latin typeface="Helvetica" charset="0"/>
                          <a:ea typeface="Helvetica" charset="0"/>
                          <a:cs typeface="Helvetica" charset="0"/>
                          <a:sym typeface="Helvetica" charset="0"/>
                          <a:hlinkClick r:id="rId3"/>
                        </a:rPr>
                        <a:t>fullmeasure.co.uk/powertalk</a:t>
                      </a:r>
                      <a:r>
                        <a:rPr kumimoji="0" lang="en-US" sz="1400" b="0" i="0" u="none" strike="noStrike" cap="none" normalizeH="0" baseline="0" dirty="0">
                          <a:ln>
                            <a:noFill/>
                          </a:ln>
                          <a:solidFill>
                            <a:srgbClr val="FFFFFF"/>
                          </a:solidFill>
                          <a:effectLst/>
                          <a:latin typeface="Helvetica" charset="0"/>
                          <a:ea typeface="Helvetica" charset="0"/>
                          <a:cs typeface="Helvetica" charset="0"/>
                          <a:sym typeface="Helvetica" charset="0"/>
                        </a:rPr>
                        <a:t> </a:t>
                      </a:r>
                    </a:p>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dirty="0">
                          <a:ln>
                            <a:noFill/>
                          </a:ln>
                          <a:solidFill>
                            <a:srgbClr val="FFFFFF"/>
                          </a:solidFill>
                          <a:effectLst/>
                          <a:latin typeface="Helvetica" charset="0"/>
                          <a:ea typeface="Helvetica" charset="0"/>
                          <a:cs typeface="Helvetica" charset="0"/>
                          <a:sym typeface="Helvetica" charset="0"/>
                        </a:rPr>
                        <a:t>MS Word and Word Talk, </a:t>
                      </a:r>
                      <a:r>
                        <a:rPr kumimoji="0" lang="en-US" sz="1400" b="0" i="0" u="sng" strike="noStrike" cap="none" normalizeH="0" baseline="0" dirty="0" err="1">
                          <a:ln>
                            <a:noFill/>
                          </a:ln>
                          <a:solidFill>
                            <a:srgbClr val="FFFF00"/>
                          </a:solidFill>
                          <a:effectLst/>
                          <a:latin typeface="Helvetica" charset="0"/>
                          <a:ea typeface="Helvetica" charset="0"/>
                          <a:cs typeface="Helvetica" charset="0"/>
                          <a:sym typeface="Helvetica" charset="0"/>
                        </a:rPr>
                        <a:t>wordtalk.org.uk</a:t>
                      </a:r>
                      <a:r>
                        <a:rPr kumimoji="0" lang="en-US" sz="1400" b="0" i="0" u="none" strike="noStrike" cap="none" normalizeH="0" baseline="0" dirty="0">
                          <a:ln>
                            <a:noFill/>
                          </a:ln>
                          <a:solidFill>
                            <a:srgbClr val="FFFF00"/>
                          </a:solidFill>
                          <a:effectLst/>
                          <a:latin typeface="Helvetica" charset="0"/>
                          <a:ea typeface="Helvetica" charset="0"/>
                          <a:cs typeface="Helvetica" charset="0"/>
                          <a:sym typeface="Helvetica" charset="0"/>
                        </a:rPr>
                        <a:t> </a:t>
                      </a:r>
                    </a:p>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dirty="0" err="1">
                          <a:ln>
                            <a:noFill/>
                          </a:ln>
                          <a:solidFill>
                            <a:srgbClr val="FFFFFF"/>
                          </a:solidFill>
                          <a:effectLst/>
                          <a:latin typeface="Helvetica" charset="0"/>
                          <a:ea typeface="Helvetica" charset="0"/>
                          <a:cs typeface="Helvetica" charset="0"/>
                          <a:sym typeface="Helvetica" charset="0"/>
                        </a:rPr>
                        <a:t>Tarheel</a:t>
                      </a:r>
                      <a:r>
                        <a:rPr kumimoji="0" lang="en-US" sz="1400" b="0" i="0" u="none" strike="noStrike" cap="none" normalizeH="0" baseline="0" dirty="0">
                          <a:ln>
                            <a:noFill/>
                          </a:ln>
                          <a:solidFill>
                            <a:srgbClr val="FFFFFF"/>
                          </a:solidFill>
                          <a:effectLst/>
                          <a:latin typeface="Helvetica" charset="0"/>
                          <a:ea typeface="Helvetica" charset="0"/>
                          <a:cs typeface="Helvetica" charset="0"/>
                          <a:sym typeface="Helvetica" charset="0"/>
                        </a:rPr>
                        <a:t> </a:t>
                      </a:r>
                      <a:r>
                        <a:rPr kumimoji="0" lang="en-US" sz="1400" b="0" i="0" u="none" strike="noStrike" cap="none" normalizeH="0" baseline="0" dirty="0" smtClean="0">
                          <a:ln>
                            <a:noFill/>
                          </a:ln>
                          <a:solidFill>
                            <a:srgbClr val="FFFFFF"/>
                          </a:solidFill>
                          <a:effectLst/>
                          <a:latin typeface="Helvetica" charset="0"/>
                          <a:ea typeface="Helvetica" charset="0"/>
                          <a:cs typeface="Helvetica" charset="0"/>
                          <a:sym typeface="Helvetica" charset="0"/>
                        </a:rPr>
                        <a:t>Reader</a:t>
                      </a:r>
                      <a:endParaRPr kumimoji="0" lang="en-US" sz="1400" b="0" i="0" u="none" strike="noStrike" cap="none" normalizeH="0" baseline="0" dirty="0" smtClean="0">
                        <a:ln>
                          <a:noFill/>
                        </a:ln>
                        <a:solidFill>
                          <a:srgbClr val="FFFFFF"/>
                        </a:solidFill>
                        <a:effectLst/>
                        <a:latin typeface="Helvetica" charset="0"/>
                        <a:ea typeface="Helvetica" charset="0"/>
                        <a:cs typeface="Helvetica" charset="0"/>
                        <a:sym typeface="Helvetica" charset="0"/>
                        <a:hlinkClick r:id="rId4"/>
                      </a:endParaRPr>
                    </a:p>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sng" strike="noStrike" cap="none" normalizeH="0" baseline="0" dirty="0" err="1" smtClean="0">
                          <a:ln>
                            <a:noFill/>
                          </a:ln>
                          <a:solidFill>
                            <a:srgbClr val="FFFFFF"/>
                          </a:solidFill>
                          <a:effectLst/>
                          <a:latin typeface="Helvetica" charset="0"/>
                          <a:ea typeface="Helvetica" charset="0"/>
                          <a:cs typeface="Helvetica" charset="0"/>
                          <a:sym typeface="Helvetica" charset="0"/>
                          <a:hlinkClick r:id="rId4"/>
                        </a:rPr>
                        <a:t>www.tarhe</a:t>
                      </a:r>
                      <a:r>
                        <a:rPr kumimoji="0" lang="en-US" sz="1400" b="0" i="0" u="sng" strike="noStrike" cap="none" normalizeH="0" baseline="0" dirty="0" err="1" smtClean="0">
                          <a:ln>
                            <a:noFill/>
                          </a:ln>
                          <a:solidFill>
                            <a:srgbClr val="FFFF00"/>
                          </a:solidFill>
                          <a:effectLst/>
                          <a:latin typeface="Helvetica" charset="0"/>
                          <a:ea typeface="Helvetica" charset="0"/>
                          <a:cs typeface="Helvetica" charset="0"/>
                          <a:sym typeface="Helvetica" charset="0"/>
                        </a:rPr>
                        <a:t>elreader.org</a:t>
                      </a:r>
                      <a:r>
                        <a:rPr kumimoji="0" lang="en-US" sz="1400" b="0" i="0" u="none" strike="noStrike" cap="none" normalizeH="0" baseline="0" dirty="0" smtClean="0">
                          <a:ln>
                            <a:noFill/>
                          </a:ln>
                          <a:solidFill>
                            <a:srgbClr val="FFFFFF"/>
                          </a:solidFill>
                          <a:effectLst/>
                          <a:latin typeface="Helvetica" charset="0"/>
                          <a:ea typeface="Helvetica" charset="0"/>
                          <a:cs typeface="Helvetica" charset="0"/>
                          <a:sym typeface="Helvetica" charset="0"/>
                        </a:rPr>
                        <a:t> </a:t>
                      </a:r>
                      <a:endParaRPr kumimoji="0" lang="en-US" sz="1400" b="0" i="0" u="none" strike="noStrike" cap="none" normalizeH="0" baseline="0" dirty="0">
                        <a:ln>
                          <a:noFill/>
                        </a:ln>
                        <a:solidFill>
                          <a:srgbClr val="FFFFFF"/>
                        </a:solidFill>
                        <a:effectLst/>
                        <a:latin typeface="Helvetica" charset="0"/>
                        <a:ea typeface="Helvetica" charset="0"/>
                        <a:cs typeface="Helvetica" charset="0"/>
                        <a:sym typeface="Helvetica" charset="0"/>
                      </a:endParaRPr>
                    </a:p>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dirty="0" err="1">
                          <a:ln>
                            <a:noFill/>
                          </a:ln>
                          <a:solidFill>
                            <a:srgbClr val="FFFFFF"/>
                          </a:solidFill>
                          <a:effectLst/>
                          <a:latin typeface="Helvetica" charset="0"/>
                          <a:ea typeface="Helvetica" charset="0"/>
                          <a:cs typeface="Helvetica" charset="0"/>
                          <a:sym typeface="Helvetica" charset="0"/>
                        </a:rPr>
                        <a:t>Bookbuilder</a:t>
                      </a:r>
                      <a:r>
                        <a:rPr kumimoji="0" lang="en-US" sz="1400" b="0" i="0" u="none" strike="noStrike" cap="none" normalizeH="0" baseline="0" dirty="0">
                          <a:ln>
                            <a:noFill/>
                          </a:ln>
                          <a:solidFill>
                            <a:srgbClr val="FFFFFF"/>
                          </a:solidFill>
                          <a:effectLst/>
                          <a:latin typeface="Helvetica" charset="0"/>
                          <a:ea typeface="Helvetica" charset="0"/>
                          <a:cs typeface="Helvetica" charset="0"/>
                          <a:sym typeface="Helvetica" charset="0"/>
                        </a:rPr>
                        <a:t>,</a:t>
                      </a:r>
                      <a:r>
                        <a:rPr kumimoji="0" lang="en-US" sz="1400" b="0" i="0" u="none" strike="noStrike" cap="none" normalizeH="0" baseline="0" dirty="0" smtClean="0">
                          <a:ln>
                            <a:noFill/>
                          </a:ln>
                          <a:solidFill>
                            <a:srgbClr val="FFFFFF"/>
                          </a:solidFill>
                          <a:effectLst/>
                          <a:latin typeface="Helvetica" charset="0"/>
                          <a:ea typeface="Helvetica" charset="0"/>
                          <a:cs typeface="Helvetica" charset="0"/>
                          <a:sym typeface="Helvetica" charset="0"/>
                        </a:rPr>
                        <a:t> </a:t>
                      </a:r>
                      <a:r>
                        <a:rPr kumimoji="0" lang="en-US" sz="1400" b="0" i="0" u="sng" strike="noStrike" cap="none" normalizeH="0" baseline="0" dirty="0" smtClean="0">
                          <a:ln>
                            <a:noFill/>
                          </a:ln>
                          <a:solidFill>
                            <a:srgbClr val="FFFFFF"/>
                          </a:solidFill>
                          <a:effectLst/>
                          <a:latin typeface="Helvetica" charset="0"/>
                          <a:ea typeface="Helvetica" charset="0"/>
                          <a:cs typeface="Helvetica" charset="0"/>
                          <a:sym typeface="Helvetica" charset="0"/>
                        </a:rPr>
                        <a:t>/</a:t>
                      </a:r>
                      <a:r>
                        <a:rPr kumimoji="0" lang="en-US" sz="1400" b="0" i="0" u="sng" strike="noStrike" cap="none" normalizeH="0" baseline="0" dirty="0">
                          <a:ln>
                            <a:noFill/>
                          </a:ln>
                          <a:solidFill>
                            <a:srgbClr val="FFFFFF"/>
                          </a:solidFill>
                          <a:effectLst/>
                          <a:latin typeface="Helvetica" charset="0"/>
                          <a:ea typeface="Helvetica" charset="0"/>
                          <a:cs typeface="Helvetica" charset="0"/>
                          <a:sym typeface="Helvetica" charset="0"/>
                          <a:hlinkClick r:id="rId5"/>
                        </a:rPr>
                        <a:t>/bookbuilder.cast.org</a:t>
                      </a:r>
                      <a:r>
                        <a:rPr kumimoji="0" lang="en-US" sz="1400" b="0" i="0" u="none" strike="noStrike" cap="none" normalizeH="0" baseline="0" dirty="0">
                          <a:ln>
                            <a:noFill/>
                          </a:ln>
                          <a:solidFill>
                            <a:srgbClr val="FFFFFF"/>
                          </a:solidFill>
                          <a:effectLst/>
                          <a:latin typeface="Helvetica" charset="0"/>
                          <a:ea typeface="Helvetica" charset="0"/>
                          <a:cs typeface="Helvetica" charset="0"/>
                          <a:sym typeface="Helvetica" charset="0"/>
                        </a:rPr>
                        <a:t> </a:t>
                      </a:r>
                    </a:p>
                  </a:txBody>
                  <a:tcPr marL="63499" marR="63499" marT="63499" marB="634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r>
              <a:tr h="1508124">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pPr>
                      <a:r>
                        <a:rPr kumimoji="0" lang="en-US" sz="1800" b="1" i="0" u="none" strike="noStrike" cap="none" normalizeH="0" baseline="0">
                          <a:ln>
                            <a:noFill/>
                          </a:ln>
                          <a:solidFill>
                            <a:schemeClr val="tx1"/>
                          </a:solidFill>
                          <a:effectLst/>
                          <a:latin typeface="Helvetica" charset="0"/>
                          <a:ea typeface="Helvetica" charset="0"/>
                          <a:cs typeface="Helvetica" charset="0"/>
                          <a:sym typeface="Helvetica" charset="0"/>
                        </a:rPr>
                        <a:t>Scanning your own text</a:t>
                      </a:r>
                    </a:p>
                  </a:txBody>
                  <a:tcPr marL="63499" marR="63499" marT="63499" marB="634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pPr>
                      <a:r>
                        <a:rPr kumimoji="0" lang="en-US" sz="1400" b="0" i="0" u="none" strike="noStrike" cap="none" normalizeH="0" baseline="0">
                          <a:ln>
                            <a:noFill/>
                          </a:ln>
                          <a:solidFill>
                            <a:schemeClr val="tx1"/>
                          </a:solidFill>
                          <a:effectLst/>
                          <a:latin typeface="Helvetica" charset="0"/>
                          <a:ea typeface="Helvetica" charset="0"/>
                          <a:cs typeface="Helvetica" charset="0"/>
                          <a:sym typeface="Helvetica" charset="0"/>
                        </a:rPr>
                        <a:t>Using an optical scanner to convert paper based texts to a digital format. </a:t>
                      </a:r>
                    </a:p>
                  </a:txBody>
                  <a:tcPr marL="63499" marR="63499" marT="63499" marB="634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a:ln>
                            <a:noFill/>
                          </a:ln>
                          <a:solidFill>
                            <a:schemeClr val="tx1"/>
                          </a:solidFill>
                          <a:effectLst/>
                          <a:latin typeface="Helvetica" charset="0"/>
                          <a:ea typeface="Helvetica" charset="0"/>
                          <a:cs typeface="Helvetica" charset="0"/>
                          <a:sym typeface="Helvetica" charset="0"/>
                        </a:rPr>
                        <a:t>Enables the conversion of print based texts to a digital format.</a:t>
                      </a:r>
                    </a:p>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a:ln>
                            <a:noFill/>
                          </a:ln>
                          <a:solidFill>
                            <a:schemeClr val="tx1"/>
                          </a:solidFill>
                          <a:effectLst/>
                          <a:latin typeface="Helvetica" charset="0"/>
                          <a:ea typeface="Helvetica" charset="0"/>
                          <a:cs typeface="Helvetica" charset="0"/>
                          <a:sym typeface="Helvetica" charset="0"/>
                        </a:rPr>
                        <a:t>May already own the paper text. </a:t>
                      </a:r>
                    </a:p>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a:ln>
                            <a:noFill/>
                          </a:ln>
                          <a:solidFill>
                            <a:schemeClr val="tx1"/>
                          </a:solidFill>
                          <a:effectLst/>
                          <a:latin typeface="Helvetica" charset="0"/>
                          <a:ea typeface="Helvetica" charset="0"/>
                          <a:cs typeface="Helvetica" charset="0"/>
                          <a:sym typeface="Helvetica" charset="0"/>
                        </a:rPr>
                        <a:t>Robust software can be used to both scan and access the text. </a:t>
                      </a:r>
                    </a:p>
                  </a:txBody>
                  <a:tcPr marL="63499" marR="63499" marT="63499" marB="634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a:ln>
                            <a:noFill/>
                          </a:ln>
                          <a:solidFill>
                            <a:schemeClr val="tx1"/>
                          </a:solidFill>
                          <a:effectLst/>
                          <a:latin typeface="Helvetica" charset="0"/>
                          <a:ea typeface="Helvetica" charset="0"/>
                          <a:cs typeface="Helvetica" charset="0"/>
                          <a:sym typeface="Helvetica" charset="0"/>
                        </a:rPr>
                        <a:t>Can be time and labor intensive</a:t>
                      </a:r>
                    </a:p>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a:ln>
                            <a:noFill/>
                          </a:ln>
                          <a:solidFill>
                            <a:schemeClr val="tx1"/>
                          </a:solidFill>
                          <a:effectLst/>
                          <a:latin typeface="Helvetica" charset="0"/>
                          <a:ea typeface="Helvetica" charset="0"/>
                          <a:cs typeface="Helvetica" charset="0"/>
                          <a:sym typeface="Helvetica" charset="0"/>
                        </a:rPr>
                        <a:t>Can produce imperfect results</a:t>
                      </a:r>
                    </a:p>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a:ln>
                            <a:noFill/>
                          </a:ln>
                          <a:solidFill>
                            <a:schemeClr val="tx1"/>
                          </a:solidFill>
                          <a:effectLst/>
                          <a:latin typeface="Helvetica" charset="0"/>
                          <a:ea typeface="Helvetica" charset="0"/>
                          <a:cs typeface="Helvetica" charset="0"/>
                          <a:sym typeface="Helvetica" charset="0"/>
                        </a:rPr>
                        <a:t>Software can be expensive</a:t>
                      </a:r>
                    </a:p>
                  </a:txBody>
                  <a:tcPr marL="63499" marR="63499" marT="63499" marB="634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dirty="0" err="1">
                          <a:ln>
                            <a:noFill/>
                          </a:ln>
                          <a:solidFill>
                            <a:srgbClr val="FFFFFF"/>
                          </a:solidFill>
                          <a:effectLst/>
                          <a:latin typeface="Helvetica" charset="0"/>
                          <a:ea typeface="Helvetica" charset="0"/>
                          <a:cs typeface="Helvetica" charset="0"/>
                          <a:sym typeface="Helvetica" charset="0"/>
                        </a:rPr>
                        <a:t>Kurzweil</a:t>
                      </a:r>
                      <a:r>
                        <a:rPr kumimoji="0" lang="en-US" sz="1400" b="0" i="0" u="none" strike="noStrike" cap="none" normalizeH="0" baseline="0" dirty="0">
                          <a:ln>
                            <a:noFill/>
                          </a:ln>
                          <a:solidFill>
                            <a:srgbClr val="FFFFFF"/>
                          </a:solidFill>
                          <a:effectLst/>
                          <a:latin typeface="Helvetica" charset="0"/>
                          <a:ea typeface="Helvetica" charset="0"/>
                          <a:cs typeface="Helvetica" charset="0"/>
                          <a:sym typeface="Helvetica" charset="0"/>
                        </a:rPr>
                        <a:t> 3000, </a:t>
                      </a:r>
                      <a:r>
                        <a:rPr kumimoji="0" lang="en-US" sz="1400" b="0" i="0" u="sng" strike="noStrike" cap="none" normalizeH="0" baseline="0" dirty="0">
                          <a:ln>
                            <a:noFill/>
                          </a:ln>
                          <a:solidFill>
                            <a:srgbClr val="FFFFFF"/>
                          </a:solidFill>
                          <a:effectLst/>
                          <a:latin typeface="Helvetica" charset="0"/>
                          <a:ea typeface="Helvetica" charset="0"/>
                          <a:cs typeface="Helvetica" charset="0"/>
                          <a:sym typeface="Helvetica" charset="0"/>
                          <a:hlinkClick r:id="rId6"/>
                        </a:rPr>
                        <a:t>www.kurzweiledu.com</a:t>
                      </a:r>
                      <a:r>
                        <a:rPr kumimoji="0" lang="en-US" sz="1400" b="0" i="0" u="none" strike="noStrike" cap="none" normalizeH="0" baseline="0" dirty="0">
                          <a:ln>
                            <a:noFill/>
                          </a:ln>
                          <a:solidFill>
                            <a:srgbClr val="FFFFFF"/>
                          </a:solidFill>
                          <a:effectLst/>
                          <a:latin typeface="Helvetica" charset="0"/>
                          <a:ea typeface="Helvetica" charset="0"/>
                          <a:cs typeface="Helvetica" charset="0"/>
                          <a:sym typeface="Helvetica" charset="0"/>
                        </a:rPr>
                        <a:t> </a:t>
                      </a:r>
                    </a:p>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dirty="0">
                          <a:ln>
                            <a:noFill/>
                          </a:ln>
                          <a:solidFill>
                            <a:srgbClr val="FFFFFF"/>
                          </a:solidFill>
                          <a:effectLst/>
                          <a:latin typeface="Helvetica" charset="0"/>
                          <a:ea typeface="Helvetica" charset="0"/>
                          <a:cs typeface="Helvetica" charset="0"/>
                          <a:sym typeface="Helvetica" charset="0"/>
                        </a:rPr>
                        <a:t>Read and Write Gold, </a:t>
                      </a:r>
                      <a:r>
                        <a:rPr kumimoji="0" lang="en-US" sz="1400" b="0" i="0" u="sng" strike="noStrike" cap="none" normalizeH="0" baseline="0" dirty="0" err="1">
                          <a:ln>
                            <a:noFill/>
                          </a:ln>
                          <a:solidFill>
                            <a:srgbClr val="FFFF00"/>
                          </a:solidFill>
                          <a:effectLst/>
                          <a:latin typeface="Helvetica" charset="0"/>
                          <a:ea typeface="Helvetica" charset="0"/>
                          <a:cs typeface="Helvetica" charset="0"/>
                          <a:sym typeface="Helvetica" charset="0"/>
                        </a:rPr>
                        <a:t>www.texthelp.com</a:t>
                      </a:r>
                      <a:r>
                        <a:rPr kumimoji="0" lang="en-US" sz="1400" b="0" i="0" u="none" strike="noStrike" cap="none" normalizeH="0" baseline="0" dirty="0">
                          <a:ln>
                            <a:noFill/>
                          </a:ln>
                          <a:solidFill>
                            <a:srgbClr val="FFFF00"/>
                          </a:solidFill>
                          <a:effectLst/>
                          <a:latin typeface="Helvetica" charset="0"/>
                          <a:ea typeface="Helvetica" charset="0"/>
                          <a:cs typeface="Helvetica" charset="0"/>
                          <a:sym typeface="Helvetica" charset="0"/>
                        </a:rPr>
                        <a:t> </a:t>
                      </a:r>
                    </a:p>
                    <a:p>
                      <a:pPr marL="228600" marR="0" lvl="0" indent="-228600" algn="l" defTabSz="914400" rtl="0" eaLnBrk="1" fontAlgn="base" latinLnBrk="0" hangingPunct="1">
                        <a:lnSpc>
                          <a:spcPct val="100000"/>
                        </a:lnSpc>
                        <a:spcBef>
                          <a:spcPct val="0"/>
                        </a:spcBef>
                        <a:spcAft>
                          <a:spcPct val="0"/>
                        </a:spcAft>
                        <a:buClrTx/>
                        <a:buSzPct val="171000"/>
                        <a:buFont typeface="Gill Sans" charset="0"/>
                        <a:buNone/>
                        <a:tabLst/>
                      </a:pPr>
                      <a:endParaRPr kumimoji="0" lang="en-US" sz="1400" b="0" i="0" u="none" strike="noStrike" cap="none" normalizeH="0" baseline="0" dirty="0">
                        <a:ln>
                          <a:noFill/>
                        </a:ln>
                        <a:solidFill>
                          <a:srgbClr val="FFFFFF"/>
                        </a:solidFill>
                        <a:effectLst/>
                        <a:latin typeface="Helvetica" charset="0"/>
                        <a:ea typeface="Helvetica" charset="0"/>
                        <a:cs typeface="Helvetica" charset="0"/>
                        <a:sym typeface="Helvetica" charset="0"/>
                      </a:endParaRPr>
                    </a:p>
                  </a:txBody>
                  <a:tcPr marL="63499" marR="63499" marT="63499" marB="634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r>
              <a:tr h="1852614">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pPr>
                      <a:r>
                        <a:rPr kumimoji="0" lang="en-US" sz="1800" b="1" i="0" u="none" strike="noStrike" cap="none" normalizeH="0" baseline="0">
                          <a:ln>
                            <a:noFill/>
                          </a:ln>
                          <a:solidFill>
                            <a:schemeClr val="tx1"/>
                          </a:solidFill>
                          <a:effectLst/>
                          <a:latin typeface="Helvetica" charset="0"/>
                          <a:ea typeface="Helvetica" charset="0"/>
                          <a:cs typeface="Helvetica" charset="0"/>
                          <a:sym typeface="Helvetica" charset="0"/>
                        </a:rPr>
                        <a:t>Digital texts on the Internet</a:t>
                      </a:r>
                    </a:p>
                  </a:txBody>
                  <a:tcPr marL="63499" marR="63499" marT="63499" marB="634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pPr>
                      <a:r>
                        <a:rPr kumimoji="0" lang="en-US" sz="1400" b="0" i="0" u="none" strike="noStrike" cap="none" normalizeH="0" baseline="0">
                          <a:ln>
                            <a:noFill/>
                          </a:ln>
                          <a:solidFill>
                            <a:schemeClr val="tx1"/>
                          </a:solidFill>
                          <a:effectLst/>
                          <a:latin typeface="Helvetica" charset="0"/>
                          <a:ea typeface="Helvetica" charset="0"/>
                          <a:cs typeface="Helvetica" charset="0"/>
                          <a:sym typeface="Helvetica" charset="0"/>
                        </a:rPr>
                        <a:t>Using web content such as an article that is already in a digital format. </a:t>
                      </a:r>
                    </a:p>
                  </a:txBody>
                  <a:tcPr marL="63499" marR="63499" marT="63499" marB="634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a:ln>
                            <a:noFill/>
                          </a:ln>
                          <a:solidFill>
                            <a:schemeClr val="tx1"/>
                          </a:solidFill>
                          <a:effectLst/>
                          <a:latin typeface="Helvetica" charset="0"/>
                          <a:ea typeface="Helvetica" charset="0"/>
                          <a:cs typeface="Helvetica" charset="0"/>
                          <a:sym typeface="Helvetica" charset="0"/>
                        </a:rPr>
                        <a:t>Often times web based texts and articles are free.</a:t>
                      </a:r>
                    </a:p>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a:ln>
                            <a:noFill/>
                          </a:ln>
                          <a:solidFill>
                            <a:schemeClr val="tx1"/>
                          </a:solidFill>
                          <a:effectLst/>
                          <a:latin typeface="Helvetica" charset="0"/>
                          <a:ea typeface="Helvetica" charset="0"/>
                          <a:cs typeface="Helvetica" charset="0"/>
                          <a:sym typeface="Helvetica" charset="0"/>
                        </a:rPr>
                        <a:t>Already in a digital format.</a:t>
                      </a:r>
                    </a:p>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a:ln>
                            <a:noFill/>
                          </a:ln>
                          <a:solidFill>
                            <a:schemeClr val="tx1"/>
                          </a:solidFill>
                          <a:effectLst/>
                          <a:latin typeface="Helvetica" charset="0"/>
                          <a:ea typeface="Helvetica" charset="0"/>
                          <a:cs typeface="Helvetica" charset="0"/>
                          <a:sym typeface="Helvetica" charset="0"/>
                        </a:rPr>
                        <a:t>Newest search tools make finding resources easier</a:t>
                      </a:r>
                    </a:p>
                  </a:txBody>
                  <a:tcPr marL="63499" marR="63499" marT="63499" marB="634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a:ln>
                            <a:noFill/>
                          </a:ln>
                          <a:solidFill>
                            <a:schemeClr val="tx1"/>
                          </a:solidFill>
                          <a:effectLst/>
                          <a:latin typeface="Helvetica" charset="0"/>
                          <a:ea typeface="Helvetica" charset="0"/>
                          <a:cs typeface="Helvetica" charset="0"/>
                          <a:sym typeface="Helvetica" charset="0"/>
                        </a:rPr>
                        <a:t>Formatting may be relatively fixed (ex. series of web pages) </a:t>
                      </a:r>
                    </a:p>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a:ln>
                            <a:noFill/>
                          </a:ln>
                          <a:solidFill>
                            <a:schemeClr val="tx1"/>
                          </a:solidFill>
                          <a:effectLst/>
                          <a:latin typeface="Helvetica" charset="0"/>
                          <a:ea typeface="Helvetica" charset="0"/>
                          <a:cs typeface="Helvetica" charset="0"/>
                          <a:sym typeface="Helvetica" charset="0"/>
                        </a:rPr>
                        <a:t>Key content such as textbooks may not be available. </a:t>
                      </a:r>
                    </a:p>
                  </a:txBody>
                  <a:tcPr marL="63499" marR="63499" marT="63499" marB="634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dirty="0">
                          <a:ln>
                            <a:noFill/>
                          </a:ln>
                          <a:solidFill>
                            <a:srgbClr val="FFFFFF"/>
                          </a:solidFill>
                          <a:effectLst/>
                          <a:latin typeface="Helvetica" charset="0"/>
                          <a:ea typeface="Helvetica" charset="0"/>
                          <a:cs typeface="Helvetica" charset="0"/>
                          <a:sym typeface="Helvetica" charset="0"/>
                        </a:rPr>
                        <a:t>Wikipedia, </a:t>
                      </a:r>
                      <a:r>
                        <a:rPr kumimoji="0" lang="en-US" sz="1400" b="0" i="0" u="sng" strike="noStrike" cap="none" normalizeH="0" baseline="0" dirty="0">
                          <a:ln>
                            <a:noFill/>
                          </a:ln>
                          <a:solidFill>
                            <a:srgbClr val="FFFFFF"/>
                          </a:solidFill>
                          <a:effectLst/>
                          <a:latin typeface="Helvetica" charset="0"/>
                          <a:ea typeface="Helvetica" charset="0"/>
                          <a:cs typeface="Helvetica" charset="0"/>
                          <a:sym typeface="Helvetica" charset="0"/>
                          <a:hlinkClick r:id="rId7"/>
                        </a:rPr>
                        <a:t>www.wikipedia.org</a:t>
                      </a:r>
                      <a:r>
                        <a:rPr kumimoji="0" lang="en-US" sz="1400" b="0" i="0" u="none" strike="noStrike" cap="none" normalizeH="0" baseline="0" dirty="0">
                          <a:ln>
                            <a:noFill/>
                          </a:ln>
                          <a:solidFill>
                            <a:srgbClr val="FFFFFF"/>
                          </a:solidFill>
                          <a:effectLst/>
                          <a:latin typeface="Helvetica" charset="0"/>
                          <a:ea typeface="Helvetica" charset="0"/>
                          <a:cs typeface="Helvetica" charset="0"/>
                          <a:sym typeface="Helvetica" charset="0"/>
                        </a:rPr>
                        <a:t> </a:t>
                      </a:r>
                    </a:p>
                    <a:p>
                      <a:pPr marL="228600" marR="0" lvl="0" indent="-228600" algn="l" defTabSz="914400" rtl="0" eaLnBrk="1" fontAlgn="base" latinLnBrk="0" hangingPunct="1">
                        <a:lnSpc>
                          <a:spcPct val="100000"/>
                        </a:lnSpc>
                        <a:spcBef>
                          <a:spcPct val="0"/>
                        </a:spcBef>
                        <a:spcAft>
                          <a:spcPct val="0"/>
                        </a:spcAft>
                        <a:buClrTx/>
                        <a:buSzPct val="100000"/>
                        <a:buFont typeface="Helvetica" charset="0"/>
                        <a:buChar char="•"/>
                        <a:tabLst/>
                      </a:pPr>
                      <a:r>
                        <a:rPr kumimoji="0" lang="en-US" sz="1400" b="0" i="0" u="none" strike="noStrike" cap="none" normalizeH="0" baseline="0" dirty="0">
                          <a:ln>
                            <a:noFill/>
                          </a:ln>
                          <a:solidFill>
                            <a:srgbClr val="FFFFFF"/>
                          </a:solidFill>
                          <a:effectLst/>
                          <a:latin typeface="Helvetica" charset="0"/>
                          <a:ea typeface="Helvetica" charset="0"/>
                          <a:cs typeface="Helvetica" charset="0"/>
                          <a:sym typeface="Helvetica" charset="0"/>
                        </a:rPr>
                        <a:t>Scholastic News, </a:t>
                      </a:r>
                      <a:r>
                        <a:rPr kumimoji="0" lang="en-US" sz="1400" b="0" i="0" u="sng" strike="noStrike" cap="none" normalizeH="0" baseline="0" dirty="0">
                          <a:ln>
                            <a:noFill/>
                          </a:ln>
                          <a:solidFill>
                            <a:srgbClr val="FFFF00"/>
                          </a:solidFill>
                          <a:effectLst/>
                          <a:latin typeface="Helvetica" charset="0"/>
                          <a:ea typeface="Helvetica" charset="0"/>
                          <a:cs typeface="Helvetica" charset="0"/>
                          <a:sym typeface="Helvetica" charset="0"/>
                        </a:rPr>
                        <a:t>www2.scholastic.com/browse/scholasticNews.jsp</a:t>
                      </a:r>
                      <a:r>
                        <a:rPr kumimoji="0" lang="en-US" sz="1400" b="0" i="0" u="none" strike="noStrike" cap="none" normalizeH="0" baseline="0" dirty="0">
                          <a:ln>
                            <a:noFill/>
                          </a:ln>
                          <a:solidFill>
                            <a:srgbClr val="FFFF00"/>
                          </a:solidFill>
                          <a:effectLst/>
                          <a:latin typeface="Helvetica" charset="0"/>
                          <a:ea typeface="Helvetica" charset="0"/>
                          <a:cs typeface="Helvetica" charset="0"/>
                          <a:sym typeface="Helvetica" charset="0"/>
                        </a:rPr>
                        <a:t>  </a:t>
                      </a:r>
                    </a:p>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dirty="0">
                          <a:ln>
                            <a:noFill/>
                          </a:ln>
                          <a:solidFill>
                            <a:schemeClr val="tx1"/>
                          </a:solidFill>
                          <a:effectLst/>
                          <a:latin typeface="Helvetica" charset="0"/>
                          <a:ea typeface="Helvetica" charset="0"/>
                          <a:cs typeface="Helvetica" charset="0"/>
                          <a:sym typeface="Helvetica" charset="0"/>
                        </a:rPr>
                        <a:t>National </a:t>
                      </a:r>
                      <a:r>
                        <a:rPr kumimoji="0" lang="en-US" sz="1400" b="0" i="0" u="none" strike="noStrike" cap="none" normalizeH="0" baseline="0" dirty="0" smtClean="0">
                          <a:ln>
                            <a:noFill/>
                          </a:ln>
                          <a:solidFill>
                            <a:schemeClr val="tx1"/>
                          </a:solidFill>
                          <a:effectLst/>
                          <a:latin typeface="Helvetica" charset="0"/>
                          <a:ea typeface="Helvetica" charset="0"/>
                          <a:cs typeface="Helvetica" charset="0"/>
                          <a:sym typeface="Helvetica" charset="0"/>
                        </a:rPr>
                        <a:t>Geographic </a:t>
                      </a:r>
                      <a:r>
                        <a:rPr kumimoji="0" lang="en-US" sz="1400" b="0" i="0" u="none" strike="noStrike" cap="none" normalizeH="0" baseline="0" dirty="0">
                          <a:ln>
                            <a:noFill/>
                          </a:ln>
                          <a:solidFill>
                            <a:schemeClr val="tx1"/>
                          </a:solidFill>
                          <a:effectLst/>
                          <a:latin typeface="Helvetica" charset="0"/>
                          <a:ea typeface="Helvetica" charset="0"/>
                          <a:cs typeface="Helvetica" charset="0"/>
                          <a:sym typeface="Helvetica" charset="0"/>
                        </a:rPr>
                        <a:t>Kids,</a:t>
                      </a:r>
                      <a:r>
                        <a:rPr kumimoji="0" lang="en-US" sz="1400" b="0" i="0" u="none" strike="noStrike" cap="none" normalizeH="0" baseline="0" dirty="0" smtClean="0">
                          <a:ln>
                            <a:noFill/>
                          </a:ln>
                          <a:solidFill>
                            <a:schemeClr val="tx1"/>
                          </a:solidFill>
                          <a:effectLst/>
                          <a:latin typeface="Helvetica" charset="0"/>
                          <a:ea typeface="Helvetica" charset="0"/>
                          <a:cs typeface="Helvetica" charset="0"/>
                          <a:sym typeface="Helvetica" charset="0"/>
                        </a:rPr>
                        <a:t>  </a:t>
                      </a:r>
                      <a:r>
                        <a:rPr kumimoji="0" lang="en-US" sz="1400" b="0" i="0" u="sng" strike="noStrike" cap="none" normalizeH="0" baseline="0" dirty="0" err="1" smtClean="0">
                          <a:ln>
                            <a:noFill/>
                          </a:ln>
                          <a:solidFill>
                            <a:srgbClr val="FFFF00"/>
                          </a:solidFill>
                          <a:effectLst/>
                          <a:latin typeface="Helvetica" charset="0"/>
                          <a:ea typeface="Helvetica" charset="0"/>
                          <a:cs typeface="Helvetica" charset="0"/>
                          <a:sym typeface="Helvetica" charset="0"/>
                        </a:rPr>
                        <a:t>www.kids.nationalgeographic.com</a:t>
                      </a:r>
                      <a:endParaRPr kumimoji="0" lang="en-US" sz="1400" b="0" i="0" u="sng" strike="noStrike" cap="none" normalizeH="0" baseline="0" dirty="0">
                        <a:ln>
                          <a:noFill/>
                        </a:ln>
                        <a:solidFill>
                          <a:srgbClr val="FFFF00"/>
                        </a:solidFill>
                        <a:effectLst/>
                        <a:latin typeface="Helvetica" charset="0"/>
                        <a:ea typeface="Helvetica" charset="0"/>
                        <a:cs typeface="Helvetica" charset="0"/>
                        <a:sym typeface="Helvetica" charset="0"/>
                      </a:endParaRPr>
                    </a:p>
                  </a:txBody>
                  <a:tcPr marL="63499" marR="63499" marT="63499" marB="634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r>
              <a:tr h="1644225">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pPr>
                      <a:r>
                        <a:rPr kumimoji="0" lang="en-US" sz="1800" b="1" i="0" u="none" strike="noStrike" cap="none" normalizeH="0" baseline="0">
                          <a:ln>
                            <a:noFill/>
                          </a:ln>
                          <a:solidFill>
                            <a:schemeClr val="tx1"/>
                          </a:solidFill>
                          <a:effectLst/>
                          <a:latin typeface="Helvetica" charset="0"/>
                          <a:ea typeface="Helvetica" charset="0"/>
                          <a:cs typeface="Helvetica" charset="0"/>
                          <a:sym typeface="Helvetica" charset="0"/>
                        </a:rPr>
                        <a:t>Digital texts in consumer formats</a:t>
                      </a:r>
                    </a:p>
                  </a:txBody>
                  <a:tcPr marL="63499" marR="63499" marT="63499" marB="634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pPr>
                      <a:r>
                        <a:rPr kumimoji="0" lang="en-US" sz="1400" b="0" i="0" u="none" strike="noStrike" cap="none" normalizeH="0" baseline="0">
                          <a:ln>
                            <a:noFill/>
                          </a:ln>
                          <a:solidFill>
                            <a:schemeClr val="tx1"/>
                          </a:solidFill>
                          <a:effectLst/>
                          <a:latin typeface="Helvetica" charset="0"/>
                          <a:ea typeface="Helvetica" charset="0"/>
                          <a:cs typeface="Helvetica" charset="0"/>
                          <a:sym typeface="Helvetica" charset="0"/>
                        </a:rPr>
                        <a:t>Using software or web based tools to download and access books.  </a:t>
                      </a:r>
                    </a:p>
                  </a:txBody>
                  <a:tcPr marL="63499" marR="63499" marT="63499" marB="634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a:ln>
                            <a:noFill/>
                          </a:ln>
                          <a:solidFill>
                            <a:schemeClr val="tx1"/>
                          </a:solidFill>
                          <a:effectLst/>
                          <a:latin typeface="Helvetica" charset="0"/>
                          <a:ea typeface="Helvetica" charset="0"/>
                          <a:cs typeface="Helvetica" charset="0"/>
                          <a:sym typeface="Helvetica" charset="0"/>
                        </a:rPr>
                        <a:t>Texts are available on software that is widely available and free</a:t>
                      </a:r>
                    </a:p>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a:ln>
                            <a:noFill/>
                          </a:ln>
                          <a:solidFill>
                            <a:schemeClr val="tx1"/>
                          </a:solidFill>
                          <a:effectLst/>
                          <a:latin typeface="Helvetica" charset="0"/>
                          <a:ea typeface="Helvetica" charset="0"/>
                          <a:cs typeface="Helvetica" charset="0"/>
                          <a:sym typeface="Helvetica" charset="0"/>
                        </a:rPr>
                        <a:t>Inclusion factors</a:t>
                      </a:r>
                    </a:p>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a:ln>
                            <a:noFill/>
                          </a:ln>
                          <a:solidFill>
                            <a:schemeClr val="tx1"/>
                          </a:solidFill>
                          <a:effectLst/>
                          <a:latin typeface="Helvetica" charset="0"/>
                          <a:ea typeface="Helvetica" charset="0"/>
                          <a:cs typeface="Helvetica" charset="0"/>
                          <a:sym typeface="Helvetica" charset="0"/>
                        </a:rPr>
                        <a:t>Some accessibility features are built into the software and hardware platforms</a:t>
                      </a:r>
                    </a:p>
                  </a:txBody>
                  <a:tcPr marL="63499" marR="63499" marT="63499" marB="634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a:ln>
                            <a:noFill/>
                          </a:ln>
                          <a:solidFill>
                            <a:schemeClr val="tx1"/>
                          </a:solidFill>
                          <a:effectLst/>
                          <a:latin typeface="Helvetica" charset="0"/>
                          <a:ea typeface="Helvetica" charset="0"/>
                          <a:cs typeface="Helvetica" charset="0"/>
                          <a:sym typeface="Helvetica" charset="0"/>
                        </a:rPr>
                        <a:t>Limits on accessibility features depending on hardware the books are being read on. </a:t>
                      </a:r>
                    </a:p>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a:ln>
                            <a:noFill/>
                          </a:ln>
                          <a:solidFill>
                            <a:schemeClr val="tx1"/>
                          </a:solidFill>
                          <a:effectLst/>
                          <a:latin typeface="Helvetica" charset="0"/>
                          <a:ea typeface="Helvetica" charset="0"/>
                          <a:cs typeface="Helvetica" charset="0"/>
                          <a:sym typeface="Helvetica" charset="0"/>
                        </a:rPr>
                        <a:t>Many texts cost money and have limitations on sharing/ recycling. </a:t>
                      </a:r>
                    </a:p>
                  </a:txBody>
                  <a:tcPr marL="63499" marR="63499" marT="63499" marB="634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dirty="0">
                          <a:ln>
                            <a:noFill/>
                          </a:ln>
                          <a:solidFill>
                            <a:srgbClr val="FFFFFF"/>
                          </a:solidFill>
                          <a:effectLst/>
                          <a:latin typeface="Helvetica" charset="0"/>
                          <a:ea typeface="Helvetica" charset="0"/>
                          <a:cs typeface="Helvetica" charset="0"/>
                          <a:sym typeface="Helvetica" charset="0"/>
                        </a:rPr>
                        <a:t>Kindle, </a:t>
                      </a:r>
                      <a:r>
                        <a:rPr kumimoji="0" lang="en-US" sz="1400" b="0" i="0" u="sng" strike="noStrike" cap="none" normalizeH="0" baseline="0" dirty="0">
                          <a:ln>
                            <a:noFill/>
                          </a:ln>
                          <a:solidFill>
                            <a:srgbClr val="FFFFFF"/>
                          </a:solidFill>
                          <a:effectLst/>
                          <a:latin typeface="Helvetica" charset="0"/>
                          <a:ea typeface="Helvetica" charset="0"/>
                          <a:cs typeface="Helvetica" charset="0"/>
                          <a:sym typeface="Helvetica" charset="0"/>
                          <a:hlinkClick r:id="rId8"/>
                        </a:rPr>
                        <a:t>https://kindle.amazon.com</a:t>
                      </a:r>
                      <a:endParaRPr kumimoji="0" lang="en-US" sz="1400" b="0" i="0" u="none" strike="noStrike" cap="none" normalizeH="0" baseline="0" dirty="0" smtClean="0">
                        <a:ln>
                          <a:noFill/>
                        </a:ln>
                        <a:solidFill>
                          <a:srgbClr val="FFFFFF"/>
                        </a:solidFill>
                        <a:effectLst/>
                        <a:latin typeface="Helvetica" charset="0"/>
                        <a:ea typeface="Helvetica" charset="0"/>
                        <a:cs typeface="Helvetica" charset="0"/>
                        <a:sym typeface="Helvetica" charset="0"/>
                      </a:endParaRPr>
                    </a:p>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dirty="0" smtClean="0">
                          <a:ln>
                            <a:noFill/>
                          </a:ln>
                          <a:solidFill>
                            <a:srgbClr val="FFFFFF"/>
                          </a:solidFill>
                          <a:effectLst/>
                          <a:latin typeface="Helvetica" charset="0"/>
                          <a:ea typeface="Helvetica" charset="0"/>
                          <a:cs typeface="Helvetica" charset="0"/>
                          <a:sym typeface="Helvetica" charset="0"/>
                        </a:rPr>
                        <a:t>Nook, </a:t>
                      </a:r>
                      <a:r>
                        <a:rPr kumimoji="0" lang="en-US" sz="1400" b="0" i="0" u="none" strike="noStrike" cap="none" normalizeH="0" baseline="0" dirty="0" smtClean="0">
                          <a:ln>
                            <a:noFill/>
                          </a:ln>
                          <a:solidFill>
                            <a:srgbClr val="FFFFFF"/>
                          </a:solidFill>
                          <a:effectLst/>
                          <a:latin typeface="Helvetica" charset="0"/>
                          <a:ea typeface="Helvetica" charset="0"/>
                          <a:cs typeface="Helvetica" charset="0"/>
                          <a:sym typeface="Helvetica" charset="0"/>
                          <a:hlinkClick r:id="rId9"/>
                        </a:rPr>
                        <a:t>www.barnesandnoble.com/nook</a:t>
                      </a:r>
                      <a:r>
                        <a:rPr kumimoji="0" lang="en-US" sz="1400" b="0" i="0" u="none" strike="noStrike" cap="none" normalizeH="0" baseline="0" dirty="0" smtClean="0">
                          <a:ln>
                            <a:noFill/>
                          </a:ln>
                          <a:solidFill>
                            <a:srgbClr val="FFFFFF"/>
                          </a:solidFill>
                          <a:effectLst/>
                          <a:latin typeface="Helvetica" charset="0"/>
                          <a:ea typeface="Helvetica" charset="0"/>
                          <a:cs typeface="Helvetica" charset="0"/>
                          <a:sym typeface="Helvetica" charset="0"/>
                        </a:rPr>
                        <a:t> </a:t>
                      </a:r>
                    </a:p>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dirty="0" err="1" smtClean="0">
                          <a:ln>
                            <a:noFill/>
                          </a:ln>
                          <a:solidFill>
                            <a:srgbClr val="FFFFFF"/>
                          </a:solidFill>
                          <a:effectLst/>
                          <a:latin typeface="Helvetica" charset="0"/>
                          <a:ea typeface="Helvetica" charset="0"/>
                          <a:cs typeface="Helvetica" charset="0"/>
                          <a:sym typeface="Helvetica" charset="0"/>
                        </a:rPr>
                        <a:t>iBooks</a:t>
                      </a:r>
                      <a:r>
                        <a:rPr kumimoji="0" lang="en-US" sz="1400" b="0" i="0" u="none" strike="noStrike" cap="none" normalizeH="0" baseline="0" dirty="0">
                          <a:ln>
                            <a:noFill/>
                          </a:ln>
                          <a:solidFill>
                            <a:srgbClr val="FFFFFF"/>
                          </a:solidFill>
                          <a:effectLst/>
                          <a:latin typeface="Helvetica" charset="0"/>
                          <a:ea typeface="Helvetica" charset="0"/>
                          <a:cs typeface="Helvetica" charset="0"/>
                          <a:sym typeface="Helvetica" charset="0"/>
                        </a:rPr>
                        <a:t>, </a:t>
                      </a:r>
                      <a:r>
                        <a:rPr kumimoji="0" lang="en-US" sz="1400" b="0" i="0" u="sng" strike="noStrike" cap="none" normalizeH="0" baseline="0" dirty="0">
                          <a:ln>
                            <a:noFill/>
                          </a:ln>
                          <a:solidFill>
                            <a:srgbClr val="FFFF00"/>
                          </a:solidFill>
                          <a:effectLst/>
                          <a:latin typeface="Helvetica" charset="0"/>
                          <a:ea typeface="Helvetica" charset="0"/>
                          <a:cs typeface="Helvetica" charset="0"/>
                          <a:sym typeface="Helvetica" charset="0"/>
                          <a:hlinkClick r:id="rId10"/>
                        </a:rPr>
                        <a:t>www.apple.com/ipad/built-in-apps/ibooks.html</a:t>
                      </a:r>
                      <a:r>
                        <a:rPr kumimoji="0" lang="en-US" sz="1400" b="0" i="0" u="none" strike="noStrike" cap="none" normalizeH="0" baseline="0" dirty="0" smtClean="0">
                          <a:ln>
                            <a:noFill/>
                          </a:ln>
                          <a:solidFill>
                            <a:srgbClr val="FFFF00"/>
                          </a:solidFill>
                          <a:effectLst/>
                          <a:latin typeface="Helvetica" charset="0"/>
                          <a:ea typeface="Helvetica" charset="0"/>
                          <a:cs typeface="Helvetica" charset="0"/>
                          <a:sym typeface="Helvetica" charset="0"/>
                          <a:hlinkClick r:id="rId10"/>
                        </a:rPr>
                        <a:t> </a:t>
                      </a:r>
                    </a:p>
                  </a:txBody>
                  <a:tcPr marL="63499" marR="63499" marT="63499" marB="634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r>
              <a:tr h="2077719">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pPr>
                      <a:r>
                        <a:rPr kumimoji="0" lang="en-US" sz="1800" b="1" i="0" u="none" strike="noStrike" cap="none" normalizeH="0" baseline="0">
                          <a:ln>
                            <a:noFill/>
                          </a:ln>
                          <a:solidFill>
                            <a:schemeClr val="tx1"/>
                          </a:solidFill>
                          <a:effectLst/>
                          <a:latin typeface="Helvetica" charset="0"/>
                          <a:ea typeface="Helvetica" charset="0"/>
                          <a:cs typeface="Helvetica" charset="0"/>
                          <a:sym typeface="Helvetica" charset="0"/>
                        </a:rPr>
                        <a:t>Digital text repository</a:t>
                      </a:r>
                    </a:p>
                  </a:txBody>
                  <a:tcPr marL="63499" marR="63499" marT="63499" marB="634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pPr>
                      <a:r>
                        <a:rPr kumimoji="0" lang="en-US" sz="1400" b="0" i="0" u="none" strike="noStrike" cap="none" normalizeH="0" baseline="0" dirty="0">
                          <a:ln>
                            <a:noFill/>
                          </a:ln>
                          <a:solidFill>
                            <a:schemeClr val="tx1"/>
                          </a:solidFill>
                          <a:effectLst/>
                          <a:latin typeface="Helvetica" charset="0"/>
                          <a:ea typeface="Helvetica" charset="0"/>
                          <a:cs typeface="Helvetica" charset="0"/>
                          <a:sym typeface="Helvetica" charset="0"/>
                        </a:rPr>
                        <a:t>Using digital texts from a text repository providing texts that are open to the public or are provided to individuals with qualifying disabilities. </a:t>
                      </a:r>
                    </a:p>
                  </a:txBody>
                  <a:tcPr marL="63499" marR="63499" marT="63499" marB="634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a:ln>
                            <a:noFill/>
                          </a:ln>
                          <a:solidFill>
                            <a:schemeClr val="tx1"/>
                          </a:solidFill>
                          <a:effectLst/>
                          <a:latin typeface="Helvetica" charset="0"/>
                          <a:ea typeface="Helvetica" charset="0"/>
                          <a:cs typeface="Helvetica" charset="0"/>
                          <a:sym typeface="Helvetica" charset="0"/>
                        </a:rPr>
                        <a:t>A large amount of texts are available</a:t>
                      </a:r>
                    </a:p>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a:ln>
                            <a:noFill/>
                          </a:ln>
                          <a:solidFill>
                            <a:schemeClr val="tx1"/>
                          </a:solidFill>
                          <a:effectLst/>
                          <a:latin typeface="Helvetica" charset="0"/>
                          <a:ea typeface="Helvetica" charset="0"/>
                          <a:cs typeface="Helvetica" charset="0"/>
                          <a:sym typeface="Helvetica" charset="0"/>
                        </a:rPr>
                        <a:t>Texts can be obtained quickly</a:t>
                      </a:r>
                    </a:p>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a:ln>
                            <a:noFill/>
                          </a:ln>
                          <a:solidFill>
                            <a:schemeClr val="tx1"/>
                          </a:solidFill>
                          <a:effectLst/>
                          <a:latin typeface="Helvetica" charset="0"/>
                          <a:ea typeface="Helvetica" charset="0"/>
                          <a:cs typeface="Helvetica" charset="0"/>
                          <a:sym typeface="Helvetica" charset="0"/>
                        </a:rPr>
                        <a:t>Some repositories are free or free for individuals with qualifying disabilities</a:t>
                      </a:r>
                    </a:p>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a:ln>
                            <a:noFill/>
                          </a:ln>
                          <a:solidFill>
                            <a:schemeClr val="tx1"/>
                          </a:solidFill>
                          <a:effectLst/>
                          <a:latin typeface="Helvetica" charset="0"/>
                          <a:ea typeface="Helvetica" charset="0"/>
                          <a:cs typeface="Helvetica" charset="0"/>
                          <a:sym typeface="Helvetica" charset="0"/>
                        </a:rPr>
                        <a:t>Flexible formats are often available</a:t>
                      </a:r>
                    </a:p>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a:ln>
                            <a:noFill/>
                          </a:ln>
                          <a:solidFill>
                            <a:schemeClr val="tx1"/>
                          </a:solidFill>
                          <a:effectLst/>
                          <a:latin typeface="Helvetica" charset="0"/>
                          <a:ea typeface="Helvetica" charset="0"/>
                          <a:cs typeface="Helvetica" charset="0"/>
                          <a:sym typeface="Helvetica" charset="0"/>
                        </a:rPr>
                        <a:t>Free software is sometimes available to access texts. </a:t>
                      </a:r>
                    </a:p>
                  </a:txBody>
                  <a:tcPr marL="63499" marR="63499" marT="63499" marB="634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dirty="0">
                          <a:ln>
                            <a:noFill/>
                          </a:ln>
                          <a:solidFill>
                            <a:schemeClr val="tx1"/>
                          </a:solidFill>
                          <a:effectLst/>
                          <a:latin typeface="Helvetica" charset="0"/>
                          <a:ea typeface="Helvetica" charset="0"/>
                          <a:cs typeface="Helvetica" charset="0"/>
                          <a:sym typeface="Helvetica" charset="0"/>
                        </a:rPr>
                        <a:t>Bureaucracy of signing up to participate in repository</a:t>
                      </a:r>
                    </a:p>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dirty="0">
                          <a:ln>
                            <a:noFill/>
                          </a:ln>
                          <a:solidFill>
                            <a:schemeClr val="tx1"/>
                          </a:solidFill>
                          <a:effectLst/>
                          <a:latin typeface="Helvetica" charset="0"/>
                          <a:ea typeface="Helvetica" charset="0"/>
                          <a:cs typeface="Helvetica" charset="0"/>
                          <a:sym typeface="Helvetica" charset="0"/>
                        </a:rPr>
                        <a:t>Often times pictures/ photos are excluded from these formats</a:t>
                      </a:r>
                    </a:p>
                    <a:p>
                      <a:pPr marL="228600" marR="0" lvl="0" indent="-228600" algn="l" defTabSz="914400" rtl="0" eaLnBrk="1" fontAlgn="base" latinLnBrk="0" hangingPunct="1">
                        <a:lnSpc>
                          <a:spcPct val="100000"/>
                        </a:lnSpc>
                        <a:spcBef>
                          <a:spcPct val="0"/>
                        </a:spcBef>
                        <a:spcAft>
                          <a:spcPct val="0"/>
                        </a:spcAft>
                        <a:buClrTx/>
                        <a:buSzPct val="171000"/>
                        <a:buFont typeface="Gill Sans" charset="0"/>
                        <a:buNone/>
                        <a:tabLst/>
                      </a:pPr>
                      <a:endParaRPr kumimoji="0" lang="en-US" sz="1400" b="0" i="0" u="none" strike="noStrike" cap="none" normalizeH="0" baseline="0" dirty="0">
                        <a:ln>
                          <a:noFill/>
                        </a:ln>
                        <a:solidFill>
                          <a:schemeClr val="tx1"/>
                        </a:solidFill>
                        <a:effectLst/>
                        <a:latin typeface="Helvetica" charset="0"/>
                        <a:ea typeface="Helvetica" charset="0"/>
                        <a:cs typeface="Helvetica" charset="0"/>
                        <a:sym typeface="Helvetica" charset="0"/>
                      </a:endParaRPr>
                    </a:p>
                  </a:txBody>
                  <a:tcPr marL="63499" marR="63499" marT="63499" marB="634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dirty="0" err="1">
                          <a:ln>
                            <a:noFill/>
                          </a:ln>
                          <a:solidFill>
                            <a:srgbClr val="FFFFFF"/>
                          </a:solidFill>
                          <a:effectLst/>
                          <a:latin typeface="Helvetica" charset="0"/>
                          <a:ea typeface="Helvetica" charset="0"/>
                          <a:cs typeface="Helvetica" charset="0"/>
                          <a:sym typeface="Helvetica" charset="0"/>
                        </a:rPr>
                        <a:t>Bookshare</a:t>
                      </a:r>
                      <a:r>
                        <a:rPr kumimoji="0" lang="en-US" sz="1400" b="0" i="0" u="none" strike="noStrike" cap="none" normalizeH="0" baseline="0" dirty="0">
                          <a:ln>
                            <a:noFill/>
                          </a:ln>
                          <a:solidFill>
                            <a:srgbClr val="FFFFFF"/>
                          </a:solidFill>
                          <a:effectLst/>
                          <a:latin typeface="Helvetica" charset="0"/>
                          <a:ea typeface="Helvetica" charset="0"/>
                          <a:cs typeface="Helvetica" charset="0"/>
                          <a:sym typeface="Helvetica" charset="0"/>
                        </a:rPr>
                        <a:t>, </a:t>
                      </a:r>
                      <a:r>
                        <a:rPr kumimoji="0" lang="en-US" sz="1400" b="0" i="0" u="sng" strike="noStrike" cap="none" normalizeH="0" baseline="0" dirty="0">
                          <a:ln>
                            <a:noFill/>
                          </a:ln>
                          <a:solidFill>
                            <a:srgbClr val="FFFFFF"/>
                          </a:solidFill>
                          <a:effectLst/>
                          <a:latin typeface="Helvetica" charset="0"/>
                          <a:ea typeface="Helvetica" charset="0"/>
                          <a:cs typeface="Helvetica" charset="0"/>
                          <a:sym typeface="Helvetica" charset="0"/>
                          <a:hlinkClick r:id="rId11"/>
                        </a:rPr>
                        <a:t>www.bookshare.org</a:t>
                      </a:r>
                      <a:endParaRPr kumimoji="0" lang="en-US" sz="1400" b="0" i="0" u="none" strike="noStrike" cap="none" normalizeH="0" baseline="0" dirty="0">
                        <a:ln>
                          <a:noFill/>
                        </a:ln>
                        <a:solidFill>
                          <a:srgbClr val="FFFFFF"/>
                        </a:solidFill>
                        <a:effectLst/>
                        <a:latin typeface="Helvetica" charset="0"/>
                        <a:ea typeface="Helvetica" charset="0"/>
                        <a:cs typeface="Helvetica" charset="0"/>
                        <a:sym typeface="Helvetica" charset="0"/>
                      </a:endParaRPr>
                    </a:p>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dirty="0">
                          <a:ln>
                            <a:noFill/>
                          </a:ln>
                          <a:solidFill>
                            <a:srgbClr val="FFFFFF"/>
                          </a:solidFill>
                          <a:effectLst/>
                          <a:latin typeface="Helvetica" charset="0"/>
                          <a:ea typeface="Helvetica" charset="0"/>
                          <a:cs typeface="Helvetica" charset="0"/>
                          <a:sym typeface="Helvetica" charset="0"/>
                        </a:rPr>
                        <a:t>Project Gutenberg, </a:t>
                      </a:r>
                      <a:r>
                        <a:rPr kumimoji="0" lang="en-US" sz="1400" b="0" i="0" u="sng" strike="noStrike" cap="none" normalizeH="0" baseline="0" dirty="0" err="1">
                          <a:ln>
                            <a:noFill/>
                          </a:ln>
                          <a:solidFill>
                            <a:srgbClr val="FFFF00"/>
                          </a:solidFill>
                          <a:effectLst/>
                          <a:latin typeface="Helvetica" charset="0"/>
                          <a:ea typeface="Helvetica" charset="0"/>
                          <a:cs typeface="Helvetica" charset="0"/>
                          <a:sym typeface="Helvetica" charset="0"/>
                        </a:rPr>
                        <a:t>www.gutenberg.org</a:t>
                      </a:r>
                      <a:r>
                        <a:rPr kumimoji="0" lang="en-US" sz="1400" b="0" i="0" u="none" strike="noStrike" cap="none" normalizeH="0" baseline="0" dirty="0">
                          <a:ln>
                            <a:noFill/>
                          </a:ln>
                          <a:solidFill>
                            <a:srgbClr val="FFFFFF"/>
                          </a:solidFill>
                          <a:effectLst/>
                          <a:latin typeface="Helvetica" charset="0"/>
                          <a:ea typeface="Helvetica" charset="0"/>
                          <a:cs typeface="Helvetica" charset="0"/>
                          <a:sym typeface="Helvetica" charset="0"/>
                        </a:rPr>
                        <a:t> </a:t>
                      </a:r>
                    </a:p>
                    <a:p>
                      <a:pPr marL="228600" marR="0" lvl="0" indent="-228600" algn="l" defTabSz="914400" rtl="0" eaLnBrk="1" fontAlgn="base" latinLnBrk="0" hangingPunct="1">
                        <a:lnSpc>
                          <a:spcPct val="100000"/>
                        </a:lnSpc>
                        <a:spcBef>
                          <a:spcPct val="0"/>
                        </a:spcBef>
                        <a:spcAft>
                          <a:spcPct val="0"/>
                        </a:spcAft>
                        <a:buClr>
                          <a:srgbClr val="000000"/>
                        </a:buClr>
                        <a:buSzPct val="100000"/>
                        <a:buFont typeface="Helvetica" charset="0"/>
                        <a:buChar char="•"/>
                        <a:tabLst/>
                      </a:pPr>
                      <a:r>
                        <a:rPr kumimoji="0" lang="en-US" sz="1400" b="0" i="0" u="none" strike="noStrike" cap="none" normalizeH="0" baseline="0" dirty="0">
                          <a:ln>
                            <a:noFill/>
                          </a:ln>
                          <a:solidFill>
                            <a:schemeClr val="tx1"/>
                          </a:solidFill>
                          <a:effectLst/>
                          <a:latin typeface="Helvetica" charset="0"/>
                          <a:ea typeface="Helvetica" charset="0"/>
                          <a:cs typeface="Helvetica" charset="0"/>
                          <a:sym typeface="Helvetica" charset="0"/>
                        </a:rPr>
                        <a:t>The </a:t>
                      </a:r>
                      <a:r>
                        <a:rPr kumimoji="0" lang="en-US" sz="1400" b="0" i="0" u="none" strike="noStrike" cap="none" normalizeH="0" baseline="0" dirty="0" smtClean="0">
                          <a:ln>
                            <a:noFill/>
                          </a:ln>
                          <a:solidFill>
                            <a:schemeClr val="tx1"/>
                          </a:solidFill>
                          <a:effectLst/>
                          <a:latin typeface="Helvetica" charset="0"/>
                          <a:ea typeface="Helvetica" charset="0"/>
                          <a:cs typeface="Helvetica" charset="0"/>
                          <a:sym typeface="Helvetica" charset="0"/>
                        </a:rPr>
                        <a:t>Accessible Book </a:t>
                      </a:r>
                      <a:r>
                        <a:rPr kumimoji="0" lang="en-US" sz="1400" b="0" i="0" u="none" strike="noStrike" cap="none" normalizeH="0" baseline="0" dirty="0">
                          <a:ln>
                            <a:noFill/>
                          </a:ln>
                          <a:solidFill>
                            <a:srgbClr val="FFFFFF"/>
                          </a:solidFill>
                          <a:effectLst/>
                          <a:latin typeface="Helvetica" charset="0"/>
                          <a:ea typeface="Helvetica" charset="0"/>
                          <a:cs typeface="Helvetica" charset="0"/>
                          <a:sym typeface="Helvetica" charset="0"/>
                        </a:rPr>
                        <a:t>Collection, </a:t>
                      </a:r>
                      <a:r>
                        <a:rPr kumimoji="0" lang="en-US" sz="1400" b="0" i="0" u="sng" strike="noStrike" cap="none" normalizeH="0" baseline="0" dirty="0" err="1">
                          <a:ln>
                            <a:noFill/>
                          </a:ln>
                          <a:solidFill>
                            <a:srgbClr val="FFFF00"/>
                          </a:solidFill>
                          <a:effectLst/>
                          <a:latin typeface="Helvetica" charset="0"/>
                          <a:ea typeface="Helvetica" charset="0"/>
                          <a:cs typeface="Helvetica" charset="0"/>
                          <a:sym typeface="Helvetica" charset="0"/>
                        </a:rPr>
                        <a:t>www.accessiblebookcollection.org</a:t>
                      </a:r>
                      <a:r>
                        <a:rPr kumimoji="0" lang="en-US" sz="1400" b="0" i="0" u="none" strike="noStrike" cap="none" normalizeH="0" baseline="0" dirty="0">
                          <a:ln>
                            <a:noFill/>
                          </a:ln>
                          <a:solidFill>
                            <a:srgbClr val="FFFF00"/>
                          </a:solidFill>
                          <a:effectLst/>
                          <a:latin typeface="Helvetica" charset="0"/>
                          <a:ea typeface="Helvetica" charset="0"/>
                          <a:cs typeface="Helvetica" charset="0"/>
                          <a:sym typeface="Helvetica" charset="0"/>
                        </a:rPr>
                        <a:t> </a:t>
                      </a:r>
                    </a:p>
                  </a:txBody>
                  <a:tcPr marL="63499" marR="63499" marT="63499" marB="634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r>
            </a:tbl>
          </a:graphicData>
        </a:graphic>
      </p:graphicFrame>
      <p:sp>
        <p:nvSpPr>
          <p:cNvPr id="28775" name="AutoShape 103"/>
          <p:cNvSpPr>
            <a:spLocks/>
          </p:cNvSpPr>
          <p:nvPr/>
        </p:nvSpPr>
        <p:spPr bwMode="auto">
          <a:xfrm>
            <a:off x="419101" y="2"/>
            <a:ext cx="3771900" cy="520700"/>
          </a:xfrm>
          <a:prstGeom prst="roundRect">
            <a:avLst>
              <a:gd name="adj" fmla="val 36583"/>
            </a:avLst>
          </a:prstGeom>
          <a:solidFill>
            <a:srgbClr val="66CCFF"/>
          </a:solidFill>
          <a:ln w="25400" cap="flat">
            <a:noFill/>
            <a:miter lim="800000"/>
            <a:headEnd type="none" w="med" len="med"/>
            <a:tailEnd type="none" w="med" len="med"/>
          </a:ln>
          <a:effectLst>
            <a:outerShdw blurRad="63500" dist="38099" dir="2700000" algn="ctr" rotWithShape="0">
              <a:schemeClr val="bg2">
                <a:alpha val="75000"/>
              </a:schemeClr>
            </a:outerShdw>
          </a:effectLst>
        </p:spPr>
        <p:txBody>
          <a:bodyPr lIns="0" tIns="0" rIns="0" bIns="0">
            <a:prstTxWarp prst="textNoShape">
              <a:avLst/>
            </a:prstTxWarp>
          </a:bodyPr>
          <a:lstStyle/>
          <a:p>
            <a:r>
              <a:rPr lang="en-US" sz="2800" b="1" dirty="0">
                <a:solidFill>
                  <a:srgbClr val="FFFFFF"/>
                </a:solidFill>
                <a:latin typeface="Helvetica" charset="0"/>
                <a:ea typeface="Helvetica" charset="0"/>
                <a:cs typeface="Helvetica" charset="0"/>
                <a:sym typeface="Helvetica" charset="0"/>
              </a:rPr>
              <a:t>Digital Text Options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7394" name="Rectangle 1"/>
          <p:cNvSpPr>
            <a:spLocks noGrp="1" noChangeArrowheads="1"/>
          </p:cNvSpPr>
          <p:nvPr>
            <p:ph type="title"/>
          </p:nvPr>
        </p:nvSpPr>
        <p:spPr/>
        <p:txBody>
          <a:bodyPr/>
          <a:lstStyle/>
          <a:p>
            <a:pPr eaLnBrk="1" hangingPunct="1"/>
            <a:r>
              <a:rPr lang="en-US" dirty="0" smtClean="0"/>
              <a:t>1) Creating </a:t>
            </a:r>
            <a:r>
              <a:rPr lang="en-US" dirty="0"/>
              <a:t>your own text</a:t>
            </a:r>
          </a:p>
        </p:txBody>
      </p:sp>
      <p:pic>
        <p:nvPicPr>
          <p:cNvPr id="187395" name="Picture 2"/>
          <p:cNvPicPr>
            <a:picLocks noChangeAspect="1" noChangeArrowheads="1"/>
          </p:cNvPicPr>
          <p:nvPr/>
        </p:nvPicPr>
        <p:blipFill>
          <a:blip r:embed="rId2"/>
          <a:srcRect/>
          <a:stretch>
            <a:fillRect/>
          </a:stretch>
        </p:blipFill>
        <p:spPr bwMode="auto">
          <a:xfrm>
            <a:off x="6954839" y="2292350"/>
            <a:ext cx="5270500" cy="5721350"/>
          </a:xfrm>
          <a:prstGeom prst="rect">
            <a:avLst/>
          </a:prstGeom>
          <a:noFill/>
          <a:ln w="12700">
            <a:solidFill>
              <a:schemeClr val="tx1"/>
            </a:solidFill>
            <a:miter lim="800000"/>
            <a:headEnd/>
            <a:tailEnd/>
          </a:ln>
        </p:spPr>
      </p:pic>
      <p:pic>
        <p:nvPicPr>
          <p:cNvPr id="187396" name="Picture 3"/>
          <p:cNvPicPr>
            <a:picLocks noChangeAspect="1" noChangeArrowheads="1"/>
          </p:cNvPicPr>
          <p:nvPr/>
        </p:nvPicPr>
        <p:blipFill>
          <a:blip r:embed="rId3"/>
          <a:srcRect/>
          <a:stretch>
            <a:fillRect/>
          </a:stretch>
        </p:blipFill>
        <p:spPr bwMode="auto">
          <a:xfrm>
            <a:off x="1358899" y="2679700"/>
            <a:ext cx="3340100" cy="2438400"/>
          </a:xfrm>
          <a:prstGeom prst="rect">
            <a:avLst/>
          </a:prstGeom>
          <a:noFill/>
          <a:ln w="12700">
            <a:solidFill>
              <a:schemeClr val="tx1"/>
            </a:solidFill>
            <a:miter lim="800000"/>
            <a:headEnd/>
            <a:tailEnd/>
          </a:ln>
        </p:spPr>
      </p:pic>
      <p:sp>
        <p:nvSpPr>
          <p:cNvPr id="187397" name="Rectangle 4"/>
          <p:cNvSpPr>
            <a:spLocks/>
          </p:cNvSpPr>
          <p:nvPr/>
        </p:nvSpPr>
        <p:spPr bwMode="auto">
          <a:xfrm>
            <a:off x="1712913" y="4921252"/>
            <a:ext cx="2632075" cy="1346200"/>
          </a:xfrm>
          <a:prstGeom prst="rect">
            <a:avLst/>
          </a:prstGeom>
          <a:noFill/>
          <a:ln w="12700">
            <a:noFill/>
            <a:miter lim="800000"/>
            <a:headEnd/>
            <a:tailEnd/>
          </a:ln>
        </p:spPr>
        <p:txBody>
          <a:bodyPr wrap="none" lIns="0" tIns="0" rIns="0" bIns="0" anchor="ctr">
            <a:prstTxWarp prst="textNoShape">
              <a:avLst/>
            </a:prstTxWarp>
            <a:spAutoFit/>
          </a:bodyPr>
          <a:lstStyle/>
          <a:p>
            <a:r>
              <a:rPr lang="en-US">
                <a:solidFill>
                  <a:schemeClr val="tx1"/>
                </a:solidFill>
                <a:ea typeface="Gill Sans" charset="0"/>
                <a:cs typeface="Gill Sans" charset="0"/>
              </a:rPr>
              <a:t>word</a:t>
            </a:r>
          </a:p>
          <a:p>
            <a:r>
              <a:rPr lang="en-US">
                <a:solidFill>
                  <a:schemeClr val="tx1"/>
                </a:solidFill>
                <a:ea typeface="Gill Sans" charset="0"/>
                <a:cs typeface="Gill Sans" charset="0"/>
              </a:rPr>
              <a:t>powerpoint</a:t>
            </a:r>
          </a:p>
        </p:txBody>
      </p:sp>
      <p:sp>
        <p:nvSpPr>
          <p:cNvPr id="187398" name="Rectangle 5"/>
          <p:cNvSpPr>
            <a:spLocks/>
          </p:cNvSpPr>
          <p:nvPr/>
        </p:nvSpPr>
        <p:spPr bwMode="auto">
          <a:xfrm>
            <a:off x="7759085" y="7996556"/>
            <a:ext cx="3647723" cy="656590"/>
          </a:xfrm>
          <a:prstGeom prst="rect">
            <a:avLst/>
          </a:prstGeom>
          <a:noFill/>
          <a:ln w="12700">
            <a:noFill/>
            <a:miter lim="800000"/>
            <a:headEnd/>
            <a:tailEnd/>
          </a:ln>
        </p:spPr>
        <p:txBody>
          <a:bodyPr wrap="none" lIns="0" tIns="0" rIns="0" bIns="0" anchor="ctr">
            <a:prstTxWarp prst="textNoShape">
              <a:avLst/>
            </a:prstTxWarp>
            <a:spAutoFit/>
          </a:bodyPr>
          <a:lstStyle/>
          <a:p>
            <a:r>
              <a:rPr lang="en-US">
                <a:solidFill>
                  <a:schemeClr val="tx1"/>
                </a:solidFill>
                <a:ea typeface="Gill Sans" charset="0"/>
                <a:cs typeface="Gill Sans" charset="0"/>
              </a:rPr>
              <a:t>Tar Heel Reader</a:t>
            </a:r>
          </a:p>
        </p:txBody>
      </p:sp>
      <p:pic>
        <p:nvPicPr>
          <p:cNvPr id="187399" name="Picture 6"/>
          <p:cNvPicPr>
            <a:picLocks noChangeAspect="1" noChangeArrowheads="1"/>
          </p:cNvPicPr>
          <p:nvPr/>
        </p:nvPicPr>
        <p:blipFill>
          <a:blip r:embed="rId4"/>
          <a:srcRect/>
          <a:stretch>
            <a:fillRect/>
          </a:stretch>
        </p:blipFill>
        <p:spPr bwMode="auto">
          <a:xfrm>
            <a:off x="4127500" y="7023100"/>
            <a:ext cx="1028700" cy="1333500"/>
          </a:xfrm>
          <a:prstGeom prst="rect">
            <a:avLst/>
          </a:prstGeom>
          <a:noFill/>
          <a:ln w="12700">
            <a:noFill/>
            <a:miter lim="800000"/>
            <a:headEnd/>
            <a:tailEnd/>
          </a:ln>
        </p:spPr>
      </p:pic>
      <p:sp>
        <p:nvSpPr>
          <p:cNvPr id="187400" name="Rectangle 7"/>
          <p:cNvSpPr>
            <a:spLocks/>
          </p:cNvSpPr>
          <p:nvPr/>
        </p:nvSpPr>
        <p:spPr bwMode="auto">
          <a:xfrm>
            <a:off x="2875283" y="8314056"/>
            <a:ext cx="3939540" cy="656590"/>
          </a:xfrm>
          <a:prstGeom prst="rect">
            <a:avLst/>
          </a:prstGeom>
          <a:noFill/>
          <a:ln w="12700">
            <a:noFill/>
            <a:miter lim="800000"/>
            <a:headEnd/>
            <a:tailEnd/>
          </a:ln>
        </p:spPr>
        <p:txBody>
          <a:bodyPr wrap="none" lIns="0" tIns="0" rIns="0" bIns="0" anchor="ctr">
            <a:prstTxWarp prst="textNoShape">
              <a:avLst/>
            </a:prstTxWarp>
            <a:spAutoFit/>
          </a:bodyPr>
          <a:lstStyle/>
          <a:p>
            <a:r>
              <a:rPr lang="en-US">
                <a:solidFill>
                  <a:schemeClr val="tx1"/>
                </a:solidFill>
                <a:ea typeface="Gill Sans" charset="0"/>
                <a:cs typeface="Gill Sans" charset="0"/>
              </a:rPr>
              <a:t>UDL Bookbuilder</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8418" name="Rectangle 1"/>
          <p:cNvSpPr>
            <a:spLocks noGrp="1" noChangeArrowheads="1"/>
          </p:cNvSpPr>
          <p:nvPr>
            <p:ph type="title"/>
          </p:nvPr>
        </p:nvSpPr>
        <p:spPr>
          <a:xfrm>
            <a:off x="1270002" y="0"/>
            <a:ext cx="10464801" cy="2438400"/>
          </a:xfrm>
        </p:spPr>
        <p:txBody>
          <a:bodyPr>
            <a:normAutofit/>
          </a:bodyPr>
          <a:lstStyle/>
          <a:p>
            <a:pPr eaLnBrk="1" hangingPunct="1"/>
            <a:r>
              <a:rPr lang="en-US" sz="3600" dirty="0"/>
              <a:t>Creating your own text with slide show software</a:t>
            </a:r>
          </a:p>
        </p:txBody>
      </p:sp>
      <p:pic>
        <p:nvPicPr>
          <p:cNvPr id="188419" name="Picture 3" descr="/Users/Samuel/Dropbox/DBM-SCS/Considering Digital Texts.ppt_media/Adapting using slideshows-1.mov">
            <a:hlinkClick r:id="" action="ppaction://media"/>
          </p:cNvPr>
          <p:cNvPicPr/>
          <p:nvPr>
            <a:videoFile r:link="rId1"/>
          </p:nvPr>
        </p:nvPicPr>
        <p:blipFill>
          <a:blip r:embed="rId3"/>
          <a:srcRect/>
          <a:stretch>
            <a:fillRect/>
          </a:stretch>
        </p:blipFill>
        <p:spPr bwMode="auto">
          <a:xfrm>
            <a:off x="1168401" y="2311401"/>
            <a:ext cx="10668001" cy="668020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841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Prev" delay="0">
                      <p:tgtEl>
                        <p:sldTgt/>
                      </p:tgtEl>
                    </p:cond>
                  </p:endCondLst>
                </p:cTn>
                <p:tgtEl>
                  <p:spTgt spid="188419"/>
                </p:tgtEl>
              </p:cMediaNode>
            </p:video>
            <p:seq concurrent="1" nextAc="seek">
              <p:cTn id="8" restart="whenNotActive" fill="hold" evtFilter="cancelBubble" nodeType="interactiveSeq">
                <p:stCondLst>
                  <p:cond evt="onClick" delay="0">
                    <p:tgtEl>
                      <p:spTgt spid="18841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88419"/>
                                        </p:tgtEl>
                                      </p:cBhvr>
                                    </p:cmd>
                                  </p:childTnLst>
                                </p:cTn>
                              </p:par>
                            </p:childTnLst>
                          </p:cTn>
                        </p:par>
                      </p:childTnLst>
                    </p:cTn>
                  </p:par>
                </p:childTnLst>
              </p:cTn>
              <p:nextCondLst>
                <p:cond evt="onClick" delay="0">
                  <p:tgtEl>
                    <p:spTgt spid="188419"/>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9442" name="Rectangle 1"/>
          <p:cNvSpPr>
            <a:spLocks noGrp="1" noChangeArrowheads="1"/>
          </p:cNvSpPr>
          <p:nvPr>
            <p:ph type="title"/>
          </p:nvPr>
        </p:nvSpPr>
        <p:spPr/>
        <p:txBody>
          <a:bodyPr/>
          <a:lstStyle/>
          <a:p>
            <a:pPr eaLnBrk="1" hangingPunct="1"/>
            <a:r>
              <a:rPr lang="en-US"/>
              <a:t>Tar Heel Reader</a:t>
            </a:r>
          </a:p>
        </p:txBody>
      </p:sp>
      <p:pic>
        <p:nvPicPr>
          <p:cNvPr id="189443" name="Picture 3" descr="/Users/Samuel/Dropbox/DBM-SCS/Considering Digital Texts.ppt_media/tarheel reader-1.mov">
            <a:hlinkClick r:id="" action="ppaction://media"/>
          </p:cNvPr>
          <p:cNvPicPr/>
          <p:nvPr>
            <a:videoFile r:link="rId1"/>
          </p:nvPr>
        </p:nvPicPr>
        <p:blipFill>
          <a:blip r:embed="rId3"/>
          <a:srcRect/>
          <a:stretch>
            <a:fillRect/>
          </a:stretch>
        </p:blipFill>
        <p:spPr bwMode="auto">
          <a:xfrm>
            <a:off x="1168401" y="2286000"/>
            <a:ext cx="10668001" cy="668020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944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Prev" delay="0">
                      <p:tgtEl>
                        <p:sldTgt/>
                      </p:tgtEl>
                    </p:cond>
                  </p:endCondLst>
                </p:cTn>
                <p:tgtEl>
                  <p:spTgt spid="189443"/>
                </p:tgtEl>
              </p:cMediaNode>
            </p:video>
            <p:seq concurrent="1" nextAc="seek">
              <p:cTn id="8" restart="whenNotActive" fill="hold" evtFilter="cancelBubble" nodeType="interactiveSeq">
                <p:stCondLst>
                  <p:cond evt="onClick" delay="0">
                    <p:tgtEl>
                      <p:spTgt spid="18944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89443"/>
                                        </p:tgtEl>
                                      </p:cBhvr>
                                    </p:cmd>
                                  </p:childTnLst>
                                </p:cTn>
                              </p:par>
                            </p:childTnLst>
                          </p:cTn>
                        </p:par>
                      </p:childTnLst>
                    </p:cTn>
                  </p:par>
                </p:childTnLst>
              </p:cTn>
              <p:nextCondLst>
                <p:cond evt="onClick" delay="0">
                  <p:tgtEl>
                    <p:spTgt spid="189443"/>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5106" name="Picture 1"/>
          <p:cNvPicPr>
            <a:picLocks noChangeAspect="1" noChangeArrowheads="1"/>
          </p:cNvPicPr>
          <p:nvPr/>
        </p:nvPicPr>
        <p:blipFill>
          <a:blip r:embed="rId3"/>
          <a:srcRect l="22581"/>
          <a:stretch>
            <a:fillRect/>
          </a:stretch>
        </p:blipFill>
        <p:spPr bwMode="auto">
          <a:xfrm>
            <a:off x="6883401" y="2808291"/>
            <a:ext cx="5572124" cy="5399087"/>
          </a:xfrm>
          <a:prstGeom prst="rect">
            <a:avLst/>
          </a:prstGeom>
          <a:noFill/>
          <a:ln w="12700">
            <a:noFill/>
            <a:miter lim="800000"/>
            <a:headEnd/>
            <a:tailEnd/>
          </a:ln>
        </p:spPr>
      </p:pic>
      <p:sp>
        <p:nvSpPr>
          <p:cNvPr id="175107" name="Rectangle 2"/>
          <p:cNvSpPr>
            <a:spLocks noGrp="1" noChangeArrowheads="1"/>
          </p:cNvSpPr>
          <p:nvPr>
            <p:ph type="title"/>
          </p:nvPr>
        </p:nvSpPr>
        <p:spPr/>
        <p:txBody>
          <a:bodyPr/>
          <a:lstStyle/>
          <a:p>
            <a:pPr eaLnBrk="1" hangingPunct="1"/>
            <a:r>
              <a:rPr lang="en-US" dirty="0" smtClean="0"/>
              <a:t>Consider </a:t>
            </a:r>
            <a:r>
              <a:rPr lang="en-US" dirty="0"/>
              <a:t>Sarah</a:t>
            </a:r>
          </a:p>
        </p:txBody>
      </p:sp>
      <p:sp>
        <p:nvSpPr>
          <p:cNvPr id="175109" name="Rectangle 4"/>
          <p:cNvSpPr>
            <a:spLocks noGrp="1" noChangeArrowheads="1"/>
          </p:cNvSpPr>
          <p:nvPr>
            <p:ph idx="1"/>
          </p:nvPr>
        </p:nvSpPr>
        <p:spPr>
          <a:xfrm>
            <a:off x="0" y="2743201"/>
            <a:ext cx="6096000" cy="5067300"/>
          </a:xfrm>
        </p:spPr>
        <p:txBody>
          <a:bodyPr>
            <a:noAutofit/>
          </a:bodyPr>
          <a:lstStyle/>
          <a:p>
            <a:pPr marL="811130"/>
            <a:r>
              <a:rPr lang="en-US" sz="3100" dirty="0"/>
              <a:t>Sarah, 13 Years old</a:t>
            </a:r>
          </a:p>
          <a:p>
            <a:pPr marL="811130">
              <a:spcBef>
                <a:spcPts val="2399"/>
              </a:spcBef>
            </a:pPr>
            <a:r>
              <a:rPr lang="en-US" sz="3100" dirty="0"/>
              <a:t>Struggles to read fluently with comprehension and often has difficulty with vocabulary</a:t>
            </a:r>
          </a:p>
          <a:p>
            <a:pPr marL="811130">
              <a:spcBef>
                <a:spcPts val="2399"/>
              </a:spcBef>
            </a:pPr>
            <a:r>
              <a:rPr lang="en-US" sz="3100" dirty="0"/>
              <a:t>Desires to stay in general education curriculum</a:t>
            </a:r>
          </a:p>
          <a:p>
            <a:pPr marL="811130">
              <a:spcBef>
                <a:spcPts val="2399"/>
              </a:spcBef>
            </a:pPr>
            <a:r>
              <a:rPr lang="en-US" sz="3100" dirty="0"/>
              <a:t>Frustrated by the amount of reading required in classes</a:t>
            </a:r>
          </a:p>
        </p:txBody>
      </p:sp>
      <p:sp>
        <p:nvSpPr>
          <p:cNvPr id="175108" name="Rectangle 3"/>
          <p:cNvSpPr>
            <a:spLocks/>
          </p:cNvSpPr>
          <p:nvPr/>
        </p:nvSpPr>
        <p:spPr bwMode="auto">
          <a:xfrm>
            <a:off x="8369210" y="8235547"/>
            <a:ext cx="2602092" cy="153205"/>
          </a:xfrm>
          <a:prstGeom prst="rect">
            <a:avLst/>
          </a:prstGeom>
          <a:noFill/>
          <a:ln w="12700">
            <a:noFill/>
            <a:miter lim="800000"/>
            <a:headEnd/>
            <a:tailEnd/>
          </a:ln>
        </p:spPr>
        <p:txBody>
          <a:bodyPr wrap="none" lIns="0" tIns="0" rIns="0" bIns="0" anchor="ctr">
            <a:prstTxWarp prst="textNoShape">
              <a:avLst/>
            </a:prstTxWarp>
            <a:spAutoFit/>
          </a:bodyPr>
          <a:lstStyle/>
          <a:p>
            <a:r>
              <a:rPr lang="en-US" sz="1000" u="sng" dirty="0">
                <a:solidFill>
                  <a:schemeClr val="tx1"/>
                </a:solidFill>
                <a:ea typeface="Gill Sans" charset="0"/>
                <a:cs typeface="Gill Sans" charset="0"/>
                <a:hlinkClick r:id="rId4"/>
              </a:rPr>
              <a:t>http://www.flickr.com/photos/434pics/3750563321</a:t>
            </a:r>
            <a:endParaRPr lang="en-US" sz="1000" u="sng" dirty="0">
              <a:solidFill>
                <a:schemeClr val="tx1"/>
              </a:solidFill>
              <a:ea typeface="Gill Sans" charset="0"/>
              <a:cs typeface="Gill Sans"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0466" name="Rectangle 1"/>
          <p:cNvSpPr>
            <a:spLocks noGrp="1" noChangeArrowheads="1"/>
          </p:cNvSpPr>
          <p:nvPr>
            <p:ph type="title"/>
          </p:nvPr>
        </p:nvSpPr>
        <p:spPr/>
        <p:txBody>
          <a:bodyPr/>
          <a:lstStyle/>
          <a:p>
            <a:pPr eaLnBrk="1" hangingPunct="1"/>
            <a:r>
              <a:rPr lang="en-US" dirty="0" smtClean="0"/>
              <a:t>2) Scanning </a:t>
            </a:r>
            <a:r>
              <a:rPr lang="en-US" dirty="0"/>
              <a:t>your own text</a:t>
            </a:r>
          </a:p>
        </p:txBody>
      </p:sp>
      <p:pic>
        <p:nvPicPr>
          <p:cNvPr id="190467" name="Picture 2"/>
          <p:cNvPicPr>
            <a:picLocks noChangeAspect="1" noChangeArrowheads="1"/>
          </p:cNvPicPr>
          <p:nvPr/>
        </p:nvPicPr>
        <p:blipFill>
          <a:blip r:embed="rId3"/>
          <a:srcRect/>
          <a:stretch>
            <a:fillRect/>
          </a:stretch>
        </p:blipFill>
        <p:spPr bwMode="auto">
          <a:xfrm>
            <a:off x="4038601" y="2133603"/>
            <a:ext cx="3251200" cy="3406775"/>
          </a:xfrm>
          <a:prstGeom prst="rect">
            <a:avLst/>
          </a:prstGeom>
          <a:noFill/>
          <a:ln w="12700">
            <a:noFill/>
            <a:miter lim="800000"/>
            <a:headEnd/>
            <a:tailEnd/>
          </a:ln>
        </p:spPr>
      </p:pic>
      <p:pic>
        <p:nvPicPr>
          <p:cNvPr id="190468" name="Picture 3"/>
          <p:cNvPicPr>
            <a:picLocks noChangeAspect="1" noChangeArrowheads="1"/>
          </p:cNvPicPr>
          <p:nvPr/>
        </p:nvPicPr>
        <p:blipFill>
          <a:blip r:embed="rId4"/>
          <a:srcRect/>
          <a:stretch>
            <a:fillRect/>
          </a:stretch>
        </p:blipFill>
        <p:spPr bwMode="auto">
          <a:xfrm>
            <a:off x="7696201" y="2233613"/>
            <a:ext cx="4991100" cy="3190875"/>
          </a:xfrm>
          <a:prstGeom prst="rect">
            <a:avLst/>
          </a:prstGeom>
          <a:noFill/>
          <a:ln w="12700">
            <a:noFill/>
            <a:miter lim="800000"/>
            <a:headEnd/>
            <a:tailEnd/>
          </a:ln>
        </p:spPr>
      </p:pic>
      <p:pic>
        <p:nvPicPr>
          <p:cNvPr id="190469" name="Picture 4"/>
          <p:cNvPicPr>
            <a:picLocks noChangeAspect="1" noChangeArrowheads="1"/>
          </p:cNvPicPr>
          <p:nvPr/>
        </p:nvPicPr>
        <p:blipFill>
          <a:blip r:embed="rId5"/>
          <a:srcRect/>
          <a:stretch>
            <a:fillRect/>
          </a:stretch>
        </p:blipFill>
        <p:spPr bwMode="auto">
          <a:xfrm>
            <a:off x="7693025" y="6146802"/>
            <a:ext cx="5008563" cy="2819401"/>
          </a:xfrm>
          <a:prstGeom prst="rect">
            <a:avLst/>
          </a:prstGeom>
          <a:noFill/>
          <a:ln w="12700">
            <a:noFill/>
            <a:miter lim="800000"/>
            <a:headEnd/>
            <a:tailEnd/>
          </a:ln>
        </p:spPr>
      </p:pic>
      <p:pic>
        <p:nvPicPr>
          <p:cNvPr id="190470" name="Picture 5"/>
          <p:cNvPicPr>
            <a:picLocks noChangeAspect="1" noChangeArrowheads="1"/>
          </p:cNvPicPr>
          <p:nvPr/>
        </p:nvPicPr>
        <p:blipFill>
          <a:blip r:embed="rId6"/>
          <a:srcRect/>
          <a:stretch>
            <a:fillRect/>
          </a:stretch>
        </p:blipFill>
        <p:spPr bwMode="auto">
          <a:xfrm>
            <a:off x="304801" y="3149601"/>
            <a:ext cx="3327400" cy="1828800"/>
          </a:xfrm>
          <a:prstGeom prst="rect">
            <a:avLst/>
          </a:prstGeom>
          <a:noFill/>
          <a:ln w="12700">
            <a:noFill/>
            <a:miter lim="800000"/>
            <a:headEnd/>
            <a:tailEnd/>
          </a:ln>
        </p:spPr>
      </p:pic>
      <p:sp>
        <p:nvSpPr>
          <p:cNvPr id="190471" name="AutoShape 6"/>
          <p:cNvSpPr>
            <a:spLocks/>
          </p:cNvSpPr>
          <p:nvPr/>
        </p:nvSpPr>
        <p:spPr bwMode="auto">
          <a:xfrm>
            <a:off x="3403602" y="3429001"/>
            <a:ext cx="1270000" cy="1270000"/>
          </a:xfrm>
          <a:prstGeom prst="rightArrow">
            <a:avLst>
              <a:gd name="adj1" fmla="val 32000"/>
              <a:gd name="adj2" fmla="val 44000"/>
            </a:avLst>
          </a:prstGeom>
          <a:solidFill>
            <a:srgbClr val="FF0000"/>
          </a:solidFill>
          <a:ln w="25400">
            <a:solidFill>
              <a:schemeClr val="tx1"/>
            </a:solidFill>
            <a:miter lim="800000"/>
            <a:headEnd/>
            <a:tailEnd/>
          </a:ln>
        </p:spPr>
        <p:txBody>
          <a:bodyPr lIns="0" tIns="0" rIns="0" bIns="0">
            <a:prstTxWarp prst="textNoShape">
              <a:avLst/>
            </a:prstTxWarp>
          </a:bodyPr>
          <a:lstStyle/>
          <a:p>
            <a:endParaRPr lang="en-US"/>
          </a:p>
        </p:txBody>
      </p:sp>
      <p:sp>
        <p:nvSpPr>
          <p:cNvPr id="190472" name="AutoShape 7"/>
          <p:cNvSpPr>
            <a:spLocks/>
          </p:cNvSpPr>
          <p:nvPr/>
        </p:nvSpPr>
        <p:spPr bwMode="auto">
          <a:xfrm>
            <a:off x="6883401" y="3429001"/>
            <a:ext cx="1270000" cy="1270000"/>
          </a:xfrm>
          <a:prstGeom prst="rightArrow">
            <a:avLst>
              <a:gd name="adj1" fmla="val 32000"/>
              <a:gd name="adj2" fmla="val 44000"/>
            </a:avLst>
          </a:prstGeom>
          <a:solidFill>
            <a:srgbClr val="FF0000"/>
          </a:solidFill>
          <a:ln w="25400">
            <a:solidFill>
              <a:schemeClr val="tx1"/>
            </a:solidFill>
            <a:miter lim="800000"/>
            <a:headEnd/>
            <a:tailEnd/>
          </a:ln>
        </p:spPr>
        <p:txBody>
          <a:bodyPr lIns="0" tIns="0" rIns="0" bIns="0">
            <a:prstTxWarp prst="textNoShape">
              <a:avLst/>
            </a:prstTxWarp>
          </a:bodyPr>
          <a:lstStyle/>
          <a:p>
            <a:endParaRPr lang="en-US"/>
          </a:p>
        </p:txBody>
      </p:sp>
      <p:sp>
        <p:nvSpPr>
          <p:cNvPr id="190473" name="AutoShape 8"/>
          <p:cNvSpPr>
            <a:spLocks/>
          </p:cNvSpPr>
          <p:nvPr/>
        </p:nvSpPr>
        <p:spPr bwMode="auto">
          <a:xfrm rot="5400000">
            <a:off x="9563101" y="5181600"/>
            <a:ext cx="1270000" cy="1270000"/>
          </a:xfrm>
          <a:prstGeom prst="rightArrow">
            <a:avLst>
              <a:gd name="adj1" fmla="val 32000"/>
              <a:gd name="adj2" fmla="val 44000"/>
            </a:avLst>
          </a:prstGeom>
          <a:solidFill>
            <a:srgbClr val="FF0000"/>
          </a:solidFill>
          <a:ln w="25400">
            <a:solidFill>
              <a:schemeClr val="tx1"/>
            </a:solidFill>
            <a:miter lim="800000"/>
            <a:headEnd/>
            <a:tailEnd/>
          </a:ln>
        </p:spPr>
        <p:txBody>
          <a:bodyPr lIns="0" tIns="0" rIns="0" bIns="0">
            <a:prstTxWarp prst="textNoShape">
              <a:avLst/>
            </a:prstTxWarp>
          </a:bodyPr>
          <a:lstStyle/>
          <a:p>
            <a:endParaRPr lang="en-US"/>
          </a:p>
        </p:txBody>
      </p:sp>
      <p:sp>
        <p:nvSpPr>
          <p:cNvPr id="190474" name="Rectangle 9"/>
          <p:cNvSpPr>
            <a:spLocks/>
          </p:cNvSpPr>
          <p:nvPr/>
        </p:nvSpPr>
        <p:spPr bwMode="auto">
          <a:xfrm>
            <a:off x="803998" y="5024756"/>
            <a:ext cx="2316304" cy="656590"/>
          </a:xfrm>
          <a:prstGeom prst="rect">
            <a:avLst/>
          </a:prstGeom>
          <a:noFill/>
          <a:ln w="12700">
            <a:noFill/>
            <a:miter lim="800000"/>
            <a:headEnd/>
            <a:tailEnd/>
          </a:ln>
        </p:spPr>
        <p:txBody>
          <a:bodyPr wrap="none" lIns="0" tIns="0" rIns="0" bIns="0" anchor="ctr">
            <a:prstTxWarp prst="textNoShape">
              <a:avLst/>
            </a:prstTxWarp>
            <a:spAutoFit/>
          </a:bodyPr>
          <a:lstStyle/>
          <a:p>
            <a:r>
              <a:rPr lang="en-US">
                <a:solidFill>
                  <a:schemeClr val="tx1"/>
                </a:solidFill>
                <a:ea typeface="Gill Sans" charset="0"/>
                <a:cs typeface="Gill Sans" charset="0"/>
              </a:rPr>
              <a:t>Paper text</a:t>
            </a:r>
          </a:p>
        </p:txBody>
      </p:sp>
      <p:sp>
        <p:nvSpPr>
          <p:cNvPr id="190475" name="Rectangle 10"/>
          <p:cNvSpPr>
            <a:spLocks/>
          </p:cNvSpPr>
          <p:nvPr/>
        </p:nvSpPr>
        <p:spPr bwMode="auto">
          <a:xfrm>
            <a:off x="6167477" y="5481956"/>
            <a:ext cx="2919336" cy="656590"/>
          </a:xfrm>
          <a:prstGeom prst="rect">
            <a:avLst/>
          </a:prstGeom>
          <a:noFill/>
          <a:ln w="12700">
            <a:noFill/>
            <a:miter lim="800000"/>
            <a:headEnd/>
            <a:tailEnd/>
          </a:ln>
        </p:spPr>
        <p:txBody>
          <a:bodyPr wrap="none" lIns="0" tIns="0" rIns="0" bIns="0" anchor="ctr">
            <a:prstTxWarp prst="textNoShape">
              <a:avLst/>
            </a:prstTxWarp>
            <a:spAutoFit/>
          </a:bodyPr>
          <a:lstStyle/>
          <a:p>
            <a:r>
              <a:rPr lang="en-US">
                <a:solidFill>
                  <a:schemeClr val="tx1"/>
                </a:solidFill>
                <a:ea typeface="Gill Sans" charset="0"/>
                <a:cs typeface="Gill Sans" charset="0"/>
              </a:rPr>
              <a:t>Scan the text</a:t>
            </a:r>
          </a:p>
        </p:txBody>
      </p:sp>
      <p:sp>
        <p:nvSpPr>
          <p:cNvPr id="190476" name="Rectangle 11"/>
          <p:cNvSpPr>
            <a:spLocks/>
          </p:cNvSpPr>
          <p:nvPr/>
        </p:nvSpPr>
        <p:spPr bwMode="auto">
          <a:xfrm>
            <a:off x="8951527" y="8885556"/>
            <a:ext cx="2480451" cy="656590"/>
          </a:xfrm>
          <a:prstGeom prst="rect">
            <a:avLst/>
          </a:prstGeom>
          <a:noFill/>
          <a:ln w="12700">
            <a:noFill/>
            <a:miter lim="800000"/>
            <a:headEnd/>
            <a:tailEnd/>
          </a:ln>
        </p:spPr>
        <p:txBody>
          <a:bodyPr wrap="none" lIns="0" tIns="0" rIns="0" bIns="0" anchor="ctr">
            <a:prstTxWarp prst="textNoShape">
              <a:avLst/>
            </a:prstTxWarp>
            <a:spAutoFit/>
          </a:bodyPr>
          <a:lstStyle/>
          <a:p>
            <a:r>
              <a:rPr lang="en-US">
                <a:solidFill>
                  <a:schemeClr val="tx1"/>
                </a:solidFill>
                <a:ea typeface="Gill Sans" charset="0"/>
                <a:cs typeface="Gill Sans" charset="0"/>
              </a:rPr>
              <a:t>Digital text</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1490" name="Rectangle 1"/>
          <p:cNvSpPr>
            <a:spLocks noGrp="1" noChangeArrowheads="1"/>
          </p:cNvSpPr>
          <p:nvPr>
            <p:ph type="title"/>
          </p:nvPr>
        </p:nvSpPr>
        <p:spPr/>
        <p:txBody>
          <a:bodyPr>
            <a:normAutofit fontScale="90000"/>
          </a:bodyPr>
          <a:lstStyle/>
          <a:p>
            <a:pPr eaLnBrk="1" hangingPunct="1"/>
            <a:r>
              <a:rPr lang="en-US" dirty="0" smtClean="0"/>
              <a:t>2) Scanning </a:t>
            </a:r>
            <a:r>
              <a:rPr lang="en-US" dirty="0"/>
              <a:t>a text with </a:t>
            </a:r>
            <a:r>
              <a:rPr lang="en-US" dirty="0" err="1"/>
              <a:t>Kurzweil</a:t>
            </a:r>
            <a:r>
              <a:rPr lang="en-US" dirty="0"/>
              <a:t> 3000</a:t>
            </a:r>
          </a:p>
        </p:txBody>
      </p:sp>
      <p:pic>
        <p:nvPicPr>
          <p:cNvPr id="191491" name="Picture 3" descr="/Users/Samuel/Dropbox/DBM-SCS/Considering Digital Texts.ppt_media/Kurzweil Scanning Demo-2.mov">
            <a:hlinkClick r:id="" action="ppaction://media"/>
          </p:cNvPr>
          <p:cNvPicPr/>
          <p:nvPr>
            <a:videoFile r:link="rId1"/>
          </p:nvPr>
        </p:nvPicPr>
        <p:blipFill>
          <a:blip r:embed="rId3"/>
          <a:srcRect/>
          <a:stretch>
            <a:fillRect/>
          </a:stretch>
        </p:blipFill>
        <p:spPr bwMode="auto">
          <a:xfrm>
            <a:off x="1930401" y="2768603"/>
            <a:ext cx="9144000" cy="5714999"/>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149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Prev" delay="0">
                      <p:tgtEl>
                        <p:sldTgt/>
                      </p:tgtEl>
                    </p:cond>
                  </p:endCondLst>
                </p:cTn>
                <p:tgtEl>
                  <p:spTgt spid="191491"/>
                </p:tgtEl>
              </p:cMediaNode>
            </p:video>
            <p:seq concurrent="1" nextAc="seek">
              <p:cTn id="8" restart="whenNotActive" fill="hold" evtFilter="cancelBubble" nodeType="interactiveSeq">
                <p:stCondLst>
                  <p:cond evt="onClick" delay="0">
                    <p:tgtEl>
                      <p:spTgt spid="19149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91491"/>
                                        </p:tgtEl>
                                      </p:cBhvr>
                                    </p:cmd>
                                  </p:childTnLst>
                                </p:cTn>
                              </p:par>
                            </p:childTnLst>
                          </p:cTn>
                        </p:par>
                      </p:childTnLst>
                    </p:cTn>
                  </p:par>
                </p:childTnLst>
              </p:cTn>
              <p:nextCondLst>
                <p:cond evt="onClick" delay="0">
                  <p:tgtEl>
                    <p:spTgt spid="191491"/>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2514" name="Rectangle 1"/>
          <p:cNvSpPr>
            <a:spLocks noGrp="1" noChangeArrowheads="1"/>
          </p:cNvSpPr>
          <p:nvPr>
            <p:ph type="title"/>
          </p:nvPr>
        </p:nvSpPr>
        <p:spPr/>
        <p:txBody>
          <a:bodyPr>
            <a:normAutofit fontScale="90000"/>
          </a:bodyPr>
          <a:lstStyle/>
          <a:p>
            <a:pPr eaLnBrk="1" hangingPunct="1"/>
            <a:r>
              <a:rPr lang="en-US" sz="5000" dirty="0"/>
              <a:t>Fixes of the optical character recognition are sometimes necessary</a:t>
            </a:r>
          </a:p>
        </p:txBody>
      </p:sp>
      <p:pic>
        <p:nvPicPr>
          <p:cNvPr id="192515" name="Picture 2"/>
          <p:cNvPicPr>
            <a:picLocks noChangeAspect="1" noChangeArrowheads="1"/>
          </p:cNvPicPr>
          <p:nvPr/>
        </p:nvPicPr>
        <p:blipFill>
          <a:blip r:embed="rId2"/>
          <a:srcRect/>
          <a:stretch>
            <a:fillRect/>
          </a:stretch>
        </p:blipFill>
        <p:spPr bwMode="auto">
          <a:xfrm>
            <a:off x="6789739" y="2247901"/>
            <a:ext cx="4805362" cy="7366000"/>
          </a:xfrm>
          <a:prstGeom prst="rect">
            <a:avLst/>
          </a:prstGeom>
          <a:noFill/>
          <a:ln w="12700">
            <a:noFill/>
            <a:miter lim="800000"/>
            <a:headEnd/>
            <a:tailEnd/>
          </a:ln>
        </p:spPr>
      </p:pic>
      <p:pic>
        <p:nvPicPr>
          <p:cNvPr id="192516" name="Picture 3"/>
          <p:cNvPicPr>
            <a:picLocks noChangeAspect="1" noChangeArrowheads="1"/>
          </p:cNvPicPr>
          <p:nvPr/>
        </p:nvPicPr>
        <p:blipFill>
          <a:blip r:embed="rId3"/>
          <a:srcRect/>
          <a:stretch>
            <a:fillRect/>
          </a:stretch>
        </p:blipFill>
        <p:spPr bwMode="auto">
          <a:xfrm>
            <a:off x="1358901" y="2468566"/>
            <a:ext cx="4470400" cy="6916737"/>
          </a:xfrm>
          <a:prstGeom prst="rect">
            <a:avLst/>
          </a:prstGeom>
          <a:noFill/>
          <a:ln w="12700">
            <a:noFill/>
            <a:miter lim="800000"/>
            <a:headEnd/>
            <a:tailEnd/>
          </a:ln>
        </p:spPr>
      </p:pic>
    </p:spTree>
  </p:cSld>
  <p:clrMapOvr>
    <a:masterClrMapping/>
  </p:clrMapOvr>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3538" name="Rectangle 1"/>
          <p:cNvSpPr>
            <a:spLocks noGrp="1" noChangeArrowheads="1"/>
          </p:cNvSpPr>
          <p:nvPr>
            <p:ph type="title"/>
          </p:nvPr>
        </p:nvSpPr>
        <p:spPr/>
        <p:txBody>
          <a:bodyPr>
            <a:normAutofit/>
          </a:bodyPr>
          <a:lstStyle/>
          <a:p>
            <a:pPr eaLnBrk="1" hangingPunct="1"/>
            <a:r>
              <a:rPr lang="en-US" dirty="0" smtClean="0"/>
              <a:t>3) Digital </a:t>
            </a:r>
            <a:r>
              <a:rPr lang="en-US" dirty="0"/>
              <a:t>texts on the </a:t>
            </a:r>
            <a:r>
              <a:rPr lang="en-US" dirty="0">
                <a:solidFill>
                  <a:srgbClr val="FF0000"/>
                </a:solidFill>
              </a:rPr>
              <a:t>internet</a:t>
            </a:r>
          </a:p>
        </p:txBody>
      </p:sp>
      <p:pic>
        <p:nvPicPr>
          <p:cNvPr id="193539" name="Picture 2"/>
          <p:cNvPicPr>
            <a:picLocks noChangeAspect="1" noChangeArrowheads="1"/>
          </p:cNvPicPr>
          <p:nvPr/>
        </p:nvPicPr>
        <p:blipFill>
          <a:blip r:embed="rId2"/>
          <a:srcRect/>
          <a:stretch>
            <a:fillRect/>
          </a:stretch>
        </p:blipFill>
        <p:spPr bwMode="auto">
          <a:xfrm rot="21230190">
            <a:off x="796925" y="3851276"/>
            <a:ext cx="3886199" cy="2468562"/>
          </a:xfrm>
          <a:prstGeom prst="rect">
            <a:avLst/>
          </a:prstGeom>
          <a:noFill/>
          <a:ln w="12700">
            <a:solidFill>
              <a:schemeClr val="tx1"/>
            </a:solidFill>
            <a:miter lim="800000"/>
            <a:headEnd/>
            <a:tailEnd/>
          </a:ln>
        </p:spPr>
      </p:pic>
      <p:pic>
        <p:nvPicPr>
          <p:cNvPr id="193540" name="Picture 3"/>
          <p:cNvPicPr>
            <a:picLocks noChangeAspect="1" noChangeArrowheads="1"/>
          </p:cNvPicPr>
          <p:nvPr/>
        </p:nvPicPr>
        <p:blipFill>
          <a:blip r:embed="rId3"/>
          <a:srcRect/>
          <a:stretch>
            <a:fillRect/>
          </a:stretch>
        </p:blipFill>
        <p:spPr bwMode="auto">
          <a:xfrm rot="184252">
            <a:off x="9191627" y="3168650"/>
            <a:ext cx="2633663" cy="3848100"/>
          </a:xfrm>
          <a:prstGeom prst="rect">
            <a:avLst/>
          </a:prstGeom>
          <a:noFill/>
          <a:ln w="12700">
            <a:solidFill>
              <a:schemeClr val="tx1"/>
            </a:solidFill>
            <a:miter lim="800000"/>
            <a:headEnd/>
            <a:tailEnd/>
          </a:ln>
        </p:spPr>
      </p:pic>
      <p:pic>
        <p:nvPicPr>
          <p:cNvPr id="193541" name="Picture 4"/>
          <p:cNvPicPr>
            <a:picLocks noChangeAspect="1" noChangeArrowheads="1"/>
          </p:cNvPicPr>
          <p:nvPr/>
        </p:nvPicPr>
        <p:blipFill>
          <a:blip r:embed="rId4"/>
          <a:srcRect/>
          <a:stretch>
            <a:fillRect/>
          </a:stretch>
        </p:blipFill>
        <p:spPr bwMode="auto">
          <a:xfrm>
            <a:off x="5200652" y="4148139"/>
            <a:ext cx="3302000" cy="3992562"/>
          </a:xfrm>
          <a:prstGeom prst="rect">
            <a:avLst/>
          </a:prstGeom>
          <a:noFill/>
          <a:ln w="12700">
            <a:solidFill>
              <a:schemeClr val="tx1"/>
            </a:solidFill>
            <a:miter lim="800000"/>
            <a:headEnd/>
            <a:tailEnd/>
          </a:ln>
        </p:spPr>
      </p:pic>
      <p:sp>
        <p:nvSpPr>
          <p:cNvPr id="193542" name="Rectangle 5"/>
          <p:cNvSpPr>
            <a:spLocks/>
          </p:cNvSpPr>
          <p:nvPr/>
        </p:nvSpPr>
        <p:spPr bwMode="auto">
          <a:xfrm>
            <a:off x="1996178" y="6320154"/>
            <a:ext cx="2243349" cy="656590"/>
          </a:xfrm>
          <a:prstGeom prst="rect">
            <a:avLst/>
          </a:prstGeom>
          <a:noFill/>
          <a:ln w="12700">
            <a:noFill/>
            <a:miter lim="800000"/>
            <a:headEnd/>
            <a:tailEnd/>
          </a:ln>
        </p:spPr>
        <p:txBody>
          <a:bodyPr wrap="none" lIns="0" tIns="0" rIns="0" bIns="0" anchor="ctr">
            <a:prstTxWarp prst="textNoShape">
              <a:avLst/>
            </a:prstTxWarp>
            <a:spAutoFit/>
          </a:bodyPr>
          <a:lstStyle/>
          <a:p>
            <a:r>
              <a:rPr lang="en-US">
                <a:solidFill>
                  <a:schemeClr val="tx1"/>
                </a:solidFill>
                <a:ea typeface="Gill Sans" charset="0"/>
                <a:cs typeface="Gill Sans" charset="0"/>
              </a:rPr>
              <a:t>Wikipedia</a:t>
            </a:r>
          </a:p>
        </p:txBody>
      </p:sp>
      <p:sp>
        <p:nvSpPr>
          <p:cNvPr id="193543" name="Rectangle 6"/>
          <p:cNvSpPr>
            <a:spLocks/>
          </p:cNvSpPr>
          <p:nvPr/>
        </p:nvSpPr>
        <p:spPr bwMode="auto">
          <a:xfrm>
            <a:off x="4552679" y="8072756"/>
            <a:ext cx="4597946" cy="656590"/>
          </a:xfrm>
          <a:prstGeom prst="rect">
            <a:avLst/>
          </a:prstGeom>
          <a:noFill/>
          <a:ln w="12700">
            <a:noFill/>
            <a:miter lim="800000"/>
            <a:headEnd/>
            <a:tailEnd/>
          </a:ln>
        </p:spPr>
        <p:txBody>
          <a:bodyPr wrap="none" lIns="0" tIns="0" rIns="0" bIns="0" anchor="ctr">
            <a:prstTxWarp prst="textNoShape">
              <a:avLst/>
            </a:prstTxWarp>
            <a:spAutoFit/>
          </a:bodyPr>
          <a:lstStyle/>
          <a:p>
            <a:r>
              <a:rPr lang="en-US">
                <a:solidFill>
                  <a:schemeClr val="tx1"/>
                </a:solidFill>
                <a:ea typeface="Gill Sans" charset="0"/>
                <a:cs typeface="Gill Sans" charset="0"/>
              </a:rPr>
              <a:t>National Geographic</a:t>
            </a:r>
          </a:p>
        </p:txBody>
      </p:sp>
      <p:sp>
        <p:nvSpPr>
          <p:cNvPr id="193544" name="Rectangle 7"/>
          <p:cNvSpPr>
            <a:spLocks/>
          </p:cNvSpPr>
          <p:nvPr/>
        </p:nvSpPr>
        <p:spPr bwMode="auto">
          <a:xfrm>
            <a:off x="8704936" y="7120255"/>
            <a:ext cx="3608627" cy="656590"/>
          </a:xfrm>
          <a:prstGeom prst="rect">
            <a:avLst/>
          </a:prstGeom>
          <a:noFill/>
          <a:ln w="12700">
            <a:noFill/>
            <a:miter lim="800000"/>
            <a:headEnd/>
            <a:tailEnd/>
          </a:ln>
        </p:spPr>
        <p:txBody>
          <a:bodyPr wrap="none" lIns="0" tIns="0" rIns="0" bIns="0" anchor="ctr">
            <a:prstTxWarp prst="textNoShape">
              <a:avLst/>
            </a:prstTxWarp>
            <a:spAutoFit/>
          </a:bodyPr>
          <a:lstStyle/>
          <a:p>
            <a:r>
              <a:rPr lang="en-US">
                <a:solidFill>
                  <a:schemeClr val="tx1"/>
                </a:solidFill>
                <a:ea typeface="Gill Sans" charset="0"/>
                <a:cs typeface="Gill Sans" charset="0"/>
              </a:rPr>
              <a:t>Scholastic News</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62" name="Rectangle 1"/>
          <p:cNvSpPr>
            <a:spLocks noGrp="1" noChangeArrowheads="1"/>
          </p:cNvSpPr>
          <p:nvPr>
            <p:ph type="title"/>
          </p:nvPr>
        </p:nvSpPr>
        <p:spPr/>
        <p:txBody>
          <a:bodyPr>
            <a:normAutofit/>
          </a:bodyPr>
          <a:lstStyle/>
          <a:p>
            <a:pPr eaLnBrk="1" hangingPunct="1"/>
            <a:r>
              <a:rPr lang="en-US" dirty="0" smtClean="0"/>
              <a:t>3) Digital </a:t>
            </a:r>
            <a:r>
              <a:rPr lang="en-US" dirty="0"/>
              <a:t>texts on the </a:t>
            </a:r>
            <a:r>
              <a:rPr lang="en-US" dirty="0">
                <a:solidFill>
                  <a:srgbClr val="FF0000"/>
                </a:solidFill>
              </a:rPr>
              <a:t>internet</a:t>
            </a:r>
          </a:p>
        </p:txBody>
      </p:sp>
      <p:pic>
        <p:nvPicPr>
          <p:cNvPr id="194563" name="Picture 3" descr="/Users/Samuel/Dropbox/DBM-SCS/Considering Digital Texts.ppt_media/web texts-1.mov">
            <a:hlinkClick r:id="" action="ppaction://media"/>
          </p:cNvPr>
          <p:cNvPicPr/>
          <p:nvPr>
            <a:videoFile r:link="rId1"/>
          </p:nvPr>
        </p:nvPicPr>
        <p:blipFill>
          <a:blip r:embed="rId3"/>
          <a:srcRect/>
          <a:stretch>
            <a:fillRect/>
          </a:stretch>
        </p:blipFill>
        <p:spPr bwMode="auto">
          <a:xfrm>
            <a:off x="1371601" y="2781299"/>
            <a:ext cx="10668001" cy="668020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456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Prev" delay="0">
                      <p:tgtEl>
                        <p:sldTgt/>
                      </p:tgtEl>
                    </p:cond>
                  </p:endCondLst>
                </p:cTn>
                <p:tgtEl>
                  <p:spTgt spid="194563"/>
                </p:tgtEl>
              </p:cMediaNode>
            </p:video>
            <p:seq concurrent="1" nextAc="seek">
              <p:cTn id="8" restart="whenNotActive" fill="hold" evtFilter="cancelBubble" nodeType="interactiveSeq">
                <p:stCondLst>
                  <p:cond evt="onClick" delay="0">
                    <p:tgtEl>
                      <p:spTgt spid="19456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94563"/>
                                        </p:tgtEl>
                                      </p:cBhvr>
                                    </p:cmd>
                                  </p:childTnLst>
                                </p:cTn>
                              </p:par>
                            </p:childTnLst>
                          </p:cTn>
                        </p:par>
                      </p:childTnLst>
                    </p:cTn>
                  </p:par>
                </p:childTnLst>
              </p:cTn>
              <p:nextCondLst>
                <p:cond evt="onClick" delay="0">
                  <p:tgtEl>
                    <p:spTgt spid="194563"/>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5586" name="Rectangle 1"/>
          <p:cNvSpPr>
            <a:spLocks noGrp="1" noChangeArrowheads="1"/>
          </p:cNvSpPr>
          <p:nvPr>
            <p:ph type="title"/>
          </p:nvPr>
        </p:nvSpPr>
        <p:spPr/>
        <p:txBody>
          <a:bodyPr>
            <a:normAutofit fontScale="90000"/>
          </a:bodyPr>
          <a:lstStyle/>
          <a:p>
            <a:pPr eaLnBrk="1" hangingPunct="1"/>
            <a:r>
              <a:rPr lang="en-US" dirty="0" smtClean="0"/>
              <a:t>4) Digital </a:t>
            </a:r>
            <a:r>
              <a:rPr lang="en-US" dirty="0"/>
              <a:t>texts in </a:t>
            </a:r>
            <a:r>
              <a:rPr lang="en-US" dirty="0">
                <a:solidFill>
                  <a:srgbClr val="FF0000"/>
                </a:solidFill>
              </a:rPr>
              <a:t>consumer formats</a:t>
            </a:r>
          </a:p>
        </p:txBody>
      </p:sp>
      <p:pic>
        <p:nvPicPr>
          <p:cNvPr id="195587" name="Picture 2"/>
          <p:cNvPicPr>
            <a:picLocks noChangeAspect="1" noChangeArrowheads="1"/>
          </p:cNvPicPr>
          <p:nvPr/>
        </p:nvPicPr>
        <p:blipFill>
          <a:blip r:embed="rId2"/>
          <a:srcRect/>
          <a:stretch>
            <a:fillRect/>
          </a:stretch>
        </p:blipFill>
        <p:spPr bwMode="auto">
          <a:xfrm>
            <a:off x="8251828" y="2908301"/>
            <a:ext cx="3344863" cy="5156200"/>
          </a:xfrm>
          <a:prstGeom prst="rect">
            <a:avLst/>
          </a:prstGeom>
          <a:noFill/>
          <a:ln w="12700">
            <a:noFill/>
            <a:miter lim="800000"/>
            <a:headEnd/>
            <a:tailEnd/>
          </a:ln>
        </p:spPr>
      </p:pic>
      <p:pic>
        <p:nvPicPr>
          <p:cNvPr id="195588" name="Picture 3"/>
          <p:cNvPicPr>
            <a:picLocks noChangeAspect="1" noChangeArrowheads="1"/>
          </p:cNvPicPr>
          <p:nvPr/>
        </p:nvPicPr>
        <p:blipFill>
          <a:blip r:embed="rId3"/>
          <a:srcRect/>
          <a:stretch>
            <a:fillRect/>
          </a:stretch>
        </p:blipFill>
        <p:spPr bwMode="auto">
          <a:xfrm>
            <a:off x="1701800" y="2959102"/>
            <a:ext cx="4381500" cy="4597400"/>
          </a:xfrm>
          <a:prstGeom prst="rect">
            <a:avLst/>
          </a:prstGeom>
          <a:noFill/>
          <a:ln w="12700">
            <a:noFill/>
            <a:miter lim="800000"/>
            <a:headEnd/>
            <a:tailEnd/>
          </a:ln>
        </p:spPr>
      </p:pic>
      <p:sp>
        <p:nvSpPr>
          <p:cNvPr id="195589" name="Rectangle 4"/>
          <p:cNvSpPr>
            <a:spLocks/>
          </p:cNvSpPr>
          <p:nvPr/>
        </p:nvSpPr>
        <p:spPr bwMode="auto">
          <a:xfrm>
            <a:off x="2198705" y="7628256"/>
            <a:ext cx="3389282" cy="656590"/>
          </a:xfrm>
          <a:prstGeom prst="rect">
            <a:avLst/>
          </a:prstGeom>
          <a:noFill/>
          <a:ln w="12700">
            <a:noFill/>
            <a:miter lim="800000"/>
            <a:headEnd/>
            <a:tailEnd/>
          </a:ln>
        </p:spPr>
        <p:txBody>
          <a:bodyPr wrap="none" lIns="0" tIns="0" rIns="0" bIns="0" anchor="ctr">
            <a:prstTxWarp prst="textNoShape">
              <a:avLst/>
            </a:prstTxWarp>
            <a:spAutoFit/>
          </a:bodyPr>
          <a:lstStyle/>
          <a:p>
            <a:r>
              <a:rPr lang="en-US">
                <a:solidFill>
                  <a:schemeClr val="tx1"/>
                </a:solidFill>
                <a:ea typeface="Gill Sans" charset="0"/>
                <a:cs typeface="Gill Sans" charset="0"/>
              </a:rPr>
              <a:t>Amazon Kindle</a:t>
            </a:r>
          </a:p>
        </p:txBody>
      </p:sp>
      <p:sp>
        <p:nvSpPr>
          <p:cNvPr id="195590" name="Rectangle 5"/>
          <p:cNvSpPr>
            <a:spLocks/>
          </p:cNvSpPr>
          <p:nvPr/>
        </p:nvSpPr>
        <p:spPr bwMode="auto">
          <a:xfrm>
            <a:off x="8747105" y="7985760"/>
            <a:ext cx="2357483" cy="1313180"/>
          </a:xfrm>
          <a:prstGeom prst="rect">
            <a:avLst/>
          </a:prstGeom>
          <a:noFill/>
          <a:ln w="12700">
            <a:noFill/>
            <a:miter lim="800000"/>
            <a:headEnd/>
            <a:tailEnd/>
          </a:ln>
        </p:spPr>
        <p:txBody>
          <a:bodyPr wrap="none" lIns="0" tIns="0" rIns="0" bIns="0" anchor="ctr">
            <a:prstTxWarp prst="textNoShape">
              <a:avLst/>
            </a:prstTxWarp>
            <a:spAutoFit/>
          </a:bodyPr>
          <a:lstStyle/>
          <a:p>
            <a:r>
              <a:rPr lang="en-US">
                <a:solidFill>
                  <a:schemeClr val="tx1"/>
                </a:solidFill>
                <a:ea typeface="Gill Sans" charset="0"/>
                <a:cs typeface="Gill Sans" charset="0"/>
              </a:rPr>
              <a:t>Apple iPad </a:t>
            </a:r>
          </a:p>
          <a:p>
            <a:r>
              <a:rPr lang="en-US">
                <a:solidFill>
                  <a:schemeClr val="tx1"/>
                </a:solidFill>
                <a:ea typeface="Gill Sans" charset="0"/>
                <a:cs typeface="Gill Sans" charset="0"/>
              </a:rPr>
              <a:t>iBooks</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6610" name="Rectangle 1"/>
          <p:cNvSpPr>
            <a:spLocks noGrp="1" noChangeArrowheads="1"/>
          </p:cNvSpPr>
          <p:nvPr>
            <p:ph type="title"/>
          </p:nvPr>
        </p:nvSpPr>
        <p:spPr/>
        <p:txBody>
          <a:bodyPr>
            <a:normAutofit fontScale="90000"/>
          </a:bodyPr>
          <a:lstStyle/>
          <a:p>
            <a:pPr eaLnBrk="1" hangingPunct="1"/>
            <a:r>
              <a:rPr lang="en-US" dirty="0" smtClean="0"/>
              <a:t>4) Digital </a:t>
            </a:r>
            <a:r>
              <a:rPr lang="en-US" dirty="0"/>
              <a:t>texts in </a:t>
            </a:r>
            <a:r>
              <a:rPr lang="en-US" dirty="0">
                <a:solidFill>
                  <a:srgbClr val="FF0000"/>
                </a:solidFill>
              </a:rPr>
              <a:t>consumer formats</a:t>
            </a:r>
          </a:p>
        </p:txBody>
      </p:sp>
      <p:pic>
        <p:nvPicPr>
          <p:cNvPr id="196611" name="Picture 3" descr="/Users/Samuel/Dropbox/DBM-SCS/Considering Digital Texts.ppt_media/commercial books-1.mov">
            <a:hlinkClick r:id="" action="ppaction://media"/>
          </p:cNvPr>
          <p:cNvPicPr/>
          <p:nvPr>
            <a:videoFile r:link="rId1"/>
          </p:nvPr>
        </p:nvPicPr>
        <p:blipFill>
          <a:blip r:embed="rId3"/>
          <a:srcRect/>
          <a:stretch>
            <a:fillRect/>
          </a:stretch>
        </p:blipFill>
        <p:spPr bwMode="auto">
          <a:xfrm>
            <a:off x="1168401" y="2793999"/>
            <a:ext cx="10668001" cy="668020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66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Prev" delay="0">
                      <p:tgtEl>
                        <p:sldTgt/>
                      </p:tgtEl>
                    </p:cond>
                  </p:endCondLst>
                </p:cTn>
                <p:tgtEl>
                  <p:spTgt spid="196611"/>
                </p:tgtEl>
              </p:cMediaNode>
            </p:video>
            <p:seq concurrent="1" nextAc="seek">
              <p:cTn id="8" restart="whenNotActive" fill="hold" evtFilter="cancelBubble" nodeType="interactiveSeq">
                <p:stCondLst>
                  <p:cond evt="onClick" delay="0">
                    <p:tgtEl>
                      <p:spTgt spid="1966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96611"/>
                                        </p:tgtEl>
                                      </p:cBhvr>
                                    </p:cmd>
                                  </p:childTnLst>
                                </p:cTn>
                              </p:par>
                            </p:childTnLst>
                          </p:cTn>
                        </p:par>
                      </p:childTnLst>
                    </p:cTn>
                  </p:par>
                </p:childTnLst>
              </p:cTn>
              <p:nextCondLst>
                <p:cond evt="onClick" delay="0">
                  <p:tgtEl>
                    <p:spTgt spid="196611"/>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7634" name="Rectangle 1"/>
          <p:cNvSpPr>
            <a:spLocks noGrp="1" noChangeArrowheads="1"/>
          </p:cNvSpPr>
          <p:nvPr>
            <p:ph type="title"/>
          </p:nvPr>
        </p:nvSpPr>
        <p:spPr/>
        <p:txBody>
          <a:bodyPr/>
          <a:lstStyle/>
          <a:p>
            <a:pPr eaLnBrk="1" hangingPunct="1"/>
            <a:r>
              <a:rPr lang="en-US" dirty="0" smtClean="0"/>
              <a:t>5) Digital </a:t>
            </a:r>
            <a:r>
              <a:rPr lang="en-US" dirty="0"/>
              <a:t>text </a:t>
            </a:r>
            <a:r>
              <a:rPr lang="en-US" dirty="0">
                <a:solidFill>
                  <a:srgbClr val="FF0000"/>
                </a:solidFill>
              </a:rPr>
              <a:t>repositories</a:t>
            </a:r>
          </a:p>
        </p:txBody>
      </p:sp>
      <p:pic>
        <p:nvPicPr>
          <p:cNvPr id="197635" name="Picture 2"/>
          <p:cNvPicPr>
            <a:picLocks noChangeAspect="1" noChangeArrowheads="1"/>
          </p:cNvPicPr>
          <p:nvPr/>
        </p:nvPicPr>
        <p:blipFill>
          <a:blip r:embed="rId3"/>
          <a:srcRect/>
          <a:stretch>
            <a:fillRect/>
          </a:stretch>
        </p:blipFill>
        <p:spPr bwMode="auto">
          <a:xfrm>
            <a:off x="1663702" y="3733801"/>
            <a:ext cx="5003800" cy="1995489"/>
          </a:xfrm>
          <a:prstGeom prst="rect">
            <a:avLst/>
          </a:prstGeom>
          <a:noFill/>
          <a:ln w="12700">
            <a:noFill/>
            <a:miter lim="800000"/>
            <a:headEnd/>
            <a:tailEnd/>
          </a:ln>
        </p:spPr>
      </p:pic>
      <p:pic>
        <p:nvPicPr>
          <p:cNvPr id="197636" name="Picture 3"/>
          <p:cNvPicPr>
            <a:picLocks noChangeAspect="1" noChangeArrowheads="1"/>
          </p:cNvPicPr>
          <p:nvPr/>
        </p:nvPicPr>
        <p:blipFill>
          <a:blip r:embed="rId4"/>
          <a:srcRect/>
          <a:stretch>
            <a:fillRect/>
          </a:stretch>
        </p:blipFill>
        <p:spPr bwMode="auto">
          <a:xfrm>
            <a:off x="1346202" y="3086102"/>
            <a:ext cx="3948113" cy="1028700"/>
          </a:xfrm>
          <a:prstGeom prst="rect">
            <a:avLst/>
          </a:prstGeom>
          <a:noFill/>
          <a:ln w="12700">
            <a:noFill/>
            <a:miter lim="800000"/>
            <a:headEnd/>
            <a:tailEnd/>
          </a:ln>
        </p:spPr>
      </p:pic>
      <p:pic>
        <p:nvPicPr>
          <p:cNvPr id="197637" name="Picture 4"/>
          <p:cNvPicPr>
            <a:picLocks noChangeAspect="1" noChangeArrowheads="1"/>
          </p:cNvPicPr>
          <p:nvPr/>
        </p:nvPicPr>
        <p:blipFill>
          <a:blip r:embed="rId5"/>
          <a:srcRect/>
          <a:stretch>
            <a:fillRect/>
          </a:stretch>
        </p:blipFill>
        <p:spPr bwMode="auto">
          <a:xfrm>
            <a:off x="8204202" y="3771902"/>
            <a:ext cx="3378200" cy="1346200"/>
          </a:xfrm>
          <a:prstGeom prst="rect">
            <a:avLst/>
          </a:prstGeom>
          <a:noFill/>
          <a:ln w="12700">
            <a:noFill/>
            <a:miter lim="800000"/>
            <a:headEnd/>
            <a:tailEnd/>
          </a:ln>
        </p:spPr>
      </p:pic>
      <p:pic>
        <p:nvPicPr>
          <p:cNvPr id="197638" name="Picture 5"/>
          <p:cNvPicPr>
            <a:picLocks noChangeAspect="1" noChangeArrowheads="1"/>
          </p:cNvPicPr>
          <p:nvPr/>
        </p:nvPicPr>
        <p:blipFill>
          <a:blip r:embed="rId6"/>
          <a:srcRect/>
          <a:stretch>
            <a:fillRect/>
          </a:stretch>
        </p:blipFill>
        <p:spPr bwMode="auto">
          <a:xfrm>
            <a:off x="7797801" y="6540502"/>
            <a:ext cx="2374901" cy="1917700"/>
          </a:xfrm>
          <a:prstGeom prst="rect">
            <a:avLst/>
          </a:prstGeom>
          <a:noFill/>
          <a:ln w="12700">
            <a:noFill/>
            <a:miter lim="800000"/>
            <a:headEnd/>
            <a:tailEnd/>
          </a:ln>
        </p:spPr>
      </p:pic>
      <p:sp>
        <p:nvSpPr>
          <p:cNvPr id="197639" name="Rectangle 6"/>
          <p:cNvSpPr>
            <a:spLocks/>
          </p:cNvSpPr>
          <p:nvPr/>
        </p:nvSpPr>
        <p:spPr bwMode="auto">
          <a:xfrm>
            <a:off x="6838423" y="8473673"/>
            <a:ext cx="4549247" cy="477054"/>
          </a:xfrm>
          <a:prstGeom prst="rect">
            <a:avLst/>
          </a:prstGeom>
          <a:noFill/>
          <a:ln w="12700">
            <a:noFill/>
            <a:miter lim="800000"/>
            <a:headEnd/>
            <a:tailEnd/>
          </a:ln>
        </p:spPr>
        <p:txBody>
          <a:bodyPr wrap="none" lIns="0" tIns="0" rIns="0" bIns="0" anchor="ctr">
            <a:prstTxWarp prst="textNoShape">
              <a:avLst/>
            </a:prstTxWarp>
            <a:spAutoFit/>
          </a:bodyPr>
          <a:lstStyle/>
          <a:p>
            <a:pPr>
              <a:spcBef>
                <a:spcPts val="2101"/>
              </a:spcBef>
            </a:pPr>
            <a:r>
              <a:rPr lang="en-US" sz="3100" b="1" dirty="0">
                <a:solidFill>
                  <a:srgbClr val="FC0008"/>
                </a:solidFill>
                <a:latin typeface="Times" charset="0"/>
                <a:ea typeface="Times" charset="0"/>
                <a:cs typeface="Times" charset="0"/>
                <a:sym typeface="Times" charset="0"/>
              </a:rPr>
              <a:t>A</a:t>
            </a:r>
            <a:r>
              <a:rPr lang="en-US" sz="3100" b="1" dirty="0">
                <a:solidFill>
                  <a:schemeClr val="tx1"/>
                </a:solidFill>
                <a:latin typeface="Times" charset="0"/>
                <a:ea typeface="Times" charset="0"/>
                <a:cs typeface="Times" charset="0"/>
                <a:sym typeface="Times" charset="0"/>
              </a:rPr>
              <a:t>ccessible </a:t>
            </a:r>
            <a:r>
              <a:rPr lang="en-US" sz="3100" b="1" dirty="0">
                <a:solidFill>
                  <a:srgbClr val="0D7004"/>
                </a:solidFill>
                <a:latin typeface="Times" charset="0"/>
                <a:ea typeface="Times" charset="0"/>
                <a:cs typeface="Times" charset="0"/>
                <a:sym typeface="Times" charset="0"/>
              </a:rPr>
              <a:t>B</a:t>
            </a:r>
            <a:r>
              <a:rPr lang="en-US" sz="3100" b="1" dirty="0">
                <a:solidFill>
                  <a:schemeClr val="tx1"/>
                </a:solidFill>
                <a:latin typeface="Times" charset="0"/>
                <a:ea typeface="Times" charset="0"/>
                <a:cs typeface="Times" charset="0"/>
                <a:sym typeface="Times" charset="0"/>
              </a:rPr>
              <a:t>ook </a:t>
            </a:r>
            <a:r>
              <a:rPr lang="en-US" sz="3100" b="1" dirty="0">
                <a:solidFill>
                  <a:srgbClr val="0000FE"/>
                </a:solidFill>
                <a:latin typeface="Times" charset="0"/>
                <a:ea typeface="Times" charset="0"/>
                <a:cs typeface="Times" charset="0"/>
                <a:sym typeface="Times" charset="0"/>
              </a:rPr>
              <a:t>C</a:t>
            </a:r>
            <a:r>
              <a:rPr lang="en-US" sz="3100" b="1" dirty="0">
                <a:solidFill>
                  <a:schemeClr val="tx1"/>
                </a:solidFill>
                <a:latin typeface="Times" charset="0"/>
                <a:ea typeface="Times" charset="0"/>
                <a:cs typeface="Times" charset="0"/>
                <a:sym typeface="Times" charset="0"/>
              </a:rPr>
              <a:t>ollection</a:t>
            </a:r>
          </a:p>
        </p:txBody>
      </p:sp>
      <p:sp>
        <p:nvSpPr>
          <p:cNvPr id="197640" name="Rectangle 7"/>
          <p:cNvSpPr>
            <a:spLocks/>
          </p:cNvSpPr>
          <p:nvPr/>
        </p:nvSpPr>
        <p:spPr bwMode="auto">
          <a:xfrm>
            <a:off x="2774950" y="5543551"/>
            <a:ext cx="2768600" cy="1346200"/>
          </a:xfrm>
          <a:prstGeom prst="rect">
            <a:avLst/>
          </a:prstGeom>
          <a:noFill/>
          <a:ln w="12700">
            <a:noFill/>
            <a:miter lim="800000"/>
            <a:headEnd/>
            <a:tailEnd/>
          </a:ln>
        </p:spPr>
        <p:txBody>
          <a:bodyPr wrap="none" lIns="0" tIns="0" rIns="0" bIns="0" anchor="ctr">
            <a:prstTxWarp prst="textNoShape">
              <a:avLst/>
            </a:prstTxWarp>
            <a:spAutoFit/>
          </a:bodyPr>
          <a:lstStyle/>
          <a:p>
            <a:r>
              <a:rPr lang="en-US">
                <a:solidFill>
                  <a:schemeClr val="tx1"/>
                </a:solidFill>
                <a:ea typeface="Gill Sans" charset="0"/>
                <a:cs typeface="Gill Sans" charset="0"/>
              </a:rPr>
              <a:t>Bookshare </a:t>
            </a:r>
          </a:p>
          <a:p>
            <a:r>
              <a:rPr lang="en-US">
                <a:solidFill>
                  <a:schemeClr val="tx1"/>
                </a:solidFill>
                <a:ea typeface="Gill Sans" charset="0"/>
                <a:cs typeface="Gill Sans" charset="0"/>
              </a:rPr>
              <a:t>by Benetech</a:t>
            </a:r>
          </a:p>
        </p:txBody>
      </p:sp>
      <p:sp>
        <p:nvSpPr>
          <p:cNvPr id="197641" name="Rectangle 8"/>
          <p:cNvSpPr>
            <a:spLocks/>
          </p:cNvSpPr>
          <p:nvPr/>
        </p:nvSpPr>
        <p:spPr bwMode="auto">
          <a:xfrm>
            <a:off x="9385303" y="5117295"/>
            <a:ext cx="893567" cy="306409"/>
          </a:xfrm>
          <a:prstGeom prst="rect">
            <a:avLst/>
          </a:prstGeom>
          <a:noFill/>
          <a:ln w="12700">
            <a:noFill/>
            <a:miter lim="800000"/>
            <a:headEnd/>
            <a:tailEnd/>
          </a:ln>
        </p:spPr>
        <p:txBody>
          <a:bodyPr wrap="none" lIns="0" tIns="0" rIns="0" bIns="0" anchor="ctr">
            <a:prstTxWarp prst="textNoShape">
              <a:avLst/>
            </a:prstTxWarp>
            <a:spAutoFit/>
          </a:bodyPr>
          <a:lstStyle/>
          <a:p>
            <a:pPr algn="l">
              <a:spcBef>
                <a:spcPts val="2000"/>
              </a:spcBef>
            </a:pPr>
            <a:r>
              <a:rPr lang="en-US" sz="2000" b="1" dirty="0">
                <a:solidFill>
                  <a:srgbClr val="0C6778"/>
                </a:solidFill>
                <a:latin typeface="Arial" charset="0"/>
                <a:ea typeface="Arial" charset="0"/>
                <a:cs typeface="Arial" charset="0"/>
                <a:sym typeface="Arial" charset="0"/>
              </a:rPr>
              <a:t>RFB&amp;D</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8658" name="Rectangle 1"/>
          <p:cNvSpPr>
            <a:spLocks noGrp="1" noChangeArrowheads="1"/>
          </p:cNvSpPr>
          <p:nvPr>
            <p:ph type="title"/>
          </p:nvPr>
        </p:nvSpPr>
        <p:spPr/>
        <p:txBody>
          <a:bodyPr/>
          <a:lstStyle/>
          <a:p>
            <a:pPr eaLnBrk="1" hangingPunct="1"/>
            <a:r>
              <a:rPr lang="en-US"/>
              <a:t>Bookshare</a:t>
            </a:r>
          </a:p>
        </p:txBody>
      </p:sp>
      <p:pic>
        <p:nvPicPr>
          <p:cNvPr id="198659" name="Picture 2"/>
          <p:cNvPicPr>
            <a:picLocks noChangeAspect="1" noChangeArrowheads="1"/>
          </p:cNvPicPr>
          <p:nvPr/>
        </p:nvPicPr>
        <p:blipFill>
          <a:blip r:embed="rId2"/>
          <a:srcRect/>
          <a:stretch>
            <a:fillRect/>
          </a:stretch>
        </p:blipFill>
        <p:spPr bwMode="auto">
          <a:xfrm>
            <a:off x="1739903" y="3594101"/>
            <a:ext cx="9517063" cy="3797301"/>
          </a:xfrm>
          <a:prstGeom prst="rect">
            <a:avLst/>
          </a:prstGeom>
          <a:noFill/>
          <a:ln w="12700">
            <a:noFill/>
            <a:miter lim="800000"/>
            <a:headEnd/>
            <a:tailEnd/>
          </a:ln>
        </p:spPr>
      </p:pic>
      <p:pic>
        <p:nvPicPr>
          <p:cNvPr id="198660" name="Picture 3"/>
          <p:cNvPicPr>
            <a:picLocks noChangeAspect="1" noChangeArrowheads="1"/>
          </p:cNvPicPr>
          <p:nvPr/>
        </p:nvPicPr>
        <p:blipFill>
          <a:blip r:embed="rId3"/>
          <a:srcRect/>
          <a:stretch>
            <a:fillRect/>
          </a:stretch>
        </p:blipFill>
        <p:spPr bwMode="auto">
          <a:xfrm>
            <a:off x="4521203" y="2705100"/>
            <a:ext cx="3948113" cy="1028700"/>
          </a:xfrm>
          <a:prstGeom prst="rect">
            <a:avLst/>
          </a:prstGeom>
          <a:noFill/>
          <a:ln w="12700">
            <a:noFill/>
            <a:miter lim="800000"/>
            <a:headEnd/>
            <a:tailEnd/>
          </a:ln>
        </p:spPr>
      </p:pic>
    </p:spTree>
  </p:cSld>
  <p:clrMapOvr>
    <a:masterClrMapping/>
  </p:clrMapOvr>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9682" name="Rectangle 1"/>
          <p:cNvSpPr>
            <a:spLocks noGrp="1" noChangeArrowheads="1"/>
          </p:cNvSpPr>
          <p:nvPr>
            <p:ph type="title"/>
          </p:nvPr>
        </p:nvSpPr>
        <p:spPr/>
        <p:txBody>
          <a:bodyPr/>
          <a:lstStyle/>
          <a:p>
            <a:pPr eaLnBrk="1" hangingPunct="1"/>
            <a:r>
              <a:rPr lang="en-US"/>
              <a:t>What is Bookshare</a:t>
            </a:r>
          </a:p>
        </p:txBody>
      </p:sp>
      <p:sp>
        <p:nvSpPr>
          <p:cNvPr id="199683" name="Rectangle 2"/>
          <p:cNvSpPr>
            <a:spLocks noGrp="1" noChangeArrowheads="1"/>
          </p:cNvSpPr>
          <p:nvPr>
            <p:ph idx="1"/>
          </p:nvPr>
        </p:nvSpPr>
        <p:spPr>
          <a:xfrm>
            <a:off x="1270002" y="3162302"/>
            <a:ext cx="10464801" cy="5714999"/>
          </a:xfrm>
        </p:spPr>
        <p:txBody>
          <a:bodyPr/>
          <a:lstStyle/>
          <a:p>
            <a:pPr marL="888909"/>
            <a:r>
              <a:rPr lang="en-US" sz="4400" dirty="0" err="1">
                <a:solidFill>
                  <a:srgbClr val="262626"/>
                </a:solidFill>
                <a:latin typeface="Helvetica" charset="0"/>
                <a:ea typeface="Helvetica" charset="0"/>
                <a:cs typeface="Helvetica" charset="0"/>
                <a:sym typeface="Helvetica" charset="0"/>
              </a:rPr>
              <a:t>Bookshare</a:t>
            </a:r>
            <a:r>
              <a:rPr lang="en-US" sz="4400" dirty="0">
                <a:solidFill>
                  <a:srgbClr val="262626"/>
                </a:solidFill>
                <a:latin typeface="Helvetica" charset="0"/>
                <a:ea typeface="Helvetica" charset="0"/>
                <a:cs typeface="Helvetica" charset="0"/>
                <a:sym typeface="Helvetica" charset="0"/>
              </a:rPr>
              <a:t>® is an online library of digital books for people with print disabilities. It operates under an </a:t>
            </a:r>
            <a:r>
              <a:rPr lang="en-US" sz="4400" u="sng" dirty="0">
                <a:solidFill>
                  <a:srgbClr val="0000FE"/>
                </a:solidFill>
                <a:latin typeface="Helvetica" charset="0"/>
                <a:ea typeface="Helvetica" charset="0"/>
                <a:cs typeface="Helvetica" charset="0"/>
                <a:sym typeface="Helvetica" charset="0"/>
                <a:hlinkClick r:id="rId2"/>
              </a:rPr>
              <a:t>exception to U.S. copyright law</a:t>
            </a:r>
            <a:r>
              <a:rPr lang="en-US" sz="4400" dirty="0">
                <a:solidFill>
                  <a:srgbClr val="262626"/>
                </a:solidFill>
                <a:latin typeface="Helvetica" charset="0"/>
                <a:ea typeface="Helvetica" charset="0"/>
                <a:cs typeface="Helvetica" charset="0"/>
                <a:sym typeface="Helvetica" charset="0"/>
              </a:rPr>
              <a:t> which allows copyrighted digital books to be made available to people with qualifying disabilities. </a:t>
            </a:r>
            <a:endParaRPr lang="en-US" sz="4400" dirty="0">
              <a:solidFill>
                <a:srgbClr val="262626"/>
              </a:solidFill>
              <a:latin typeface="Helvetica" charset="0"/>
              <a:sym typeface="Helvetica" charset="0"/>
            </a:endParaRPr>
          </a:p>
        </p:txBody>
      </p:sp>
      <p:pic>
        <p:nvPicPr>
          <p:cNvPr id="199684" name="Picture 3"/>
          <p:cNvPicPr>
            <a:picLocks noChangeAspect="1" noChangeArrowheads="1"/>
          </p:cNvPicPr>
          <p:nvPr/>
        </p:nvPicPr>
        <p:blipFill>
          <a:blip r:embed="rId3"/>
          <a:srcRect/>
          <a:stretch>
            <a:fillRect/>
          </a:stretch>
        </p:blipFill>
        <p:spPr bwMode="auto">
          <a:xfrm>
            <a:off x="4521203" y="2298700"/>
            <a:ext cx="3948113" cy="1028700"/>
          </a:xfrm>
          <a:prstGeom prst="rect">
            <a:avLst/>
          </a:prstGeom>
          <a:noFill/>
          <a:ln w="12700">
            <a:noFill/>
            <a:miter lim="800000"/>
            <a:headEnd/>
            <a:tailEnd/>
          </a:ln>
        </p:spPr>
      </p:pic>
    </p:spTree>
  </p:cSld>
  <p:clrMapOvr>
    <a:masterClrMapping/>
  </p:clrMapOv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8433" name="Group 1"/>
          <p:cNvGraphicFramePr>
            <a:graphicFrameLocks noGrp="1"/>
          </p:cNvGraphicFramePr>
          <p:nvPr/>
        </p:nvGraphicFramePr>
        <p:xfrm>
          <a:off x="152400" y="127003"/>
          <a:ext cx="12700000" cy="9485313"/>
        </p:xfrm>
        <a:graphic>
          <a:graphicData uri="http://schemas.openxmlformats.org/drawingml/2006/table">
            <a:tbl>
              <a:tblPr/>
              <a:tblGrid>
                <a:gridCol w="7162800"/>
                <a:gridCol w="5537200"/>
              </a:tblGrid>
              <a:tr h="914401">
                <a:tc>
                  <a:txBody>
                    <a:bodyPr/>
                    <a:lstStyle/>
                    <a:p>
                      <a:pPr marL="0" marR="0" lvl="0" indent="0" algn="l" defTabSz="914400" rtl="0" eaLnBrk="1" fontAlgn="base" latinLnBrk="0" hangingPunct="1">
                        <a:lnSpc>
                          <a:spcPct val="80000"/>
                        </a:lnSpc>
                        <a:spcBef>
                          <a:spcPct val="0"/>
                        </a:spcBef>
                        <a:spcAft>
                          <a:spcPct val="0"/>
                        </a:spcAft>
                        <a:buClrTx/>
                        <a:buSzPct val="171000"/>
                        <a:buFont typeface="Gill Sans" charset="0"/>
                        <a:buNone/>
                        <a:tabLst>
                          <a:tab pos="914400" algn="l"/>
                        </a:tabLst>
                      </a:pPr>
                      <a:r>
                        <a:rPr kumimoji="0" lang="en-US" sz="5500" b="0"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rPr>
                        <a:t>DOIT!</a:t>
                      </a:r>
                    </a:p>
                  </a:txBody>
                  <a:tcPr marL="25399" marR="25399" marT="25399" marB="25399"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Pct val="171000"/>
                        <a:buFont typeface="Gill Sans" charset="0"/>
                        <a:buNone/>
                        <a:tabLst>
                          <a:tab pos="914400" algn="l"/>
                        </a:tabLst>
                      </a:pPr>
                      <a:r>
                        <a:rPr kumimoji="0" lang="en-US" sz="5500" b="0"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rPr>
                        <a:t>SETT</a:t>
                      </a:r>
                    </a:p>
                  </a:txBody>
                  <a:tcPr marL="25399" marR="25399" marT="25399" marB="25399"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892299">
                <a:tc>
                  <a:txBody>
                    <a:bodyPr/>
                    <a:lstStyle/>
                    <a:p>
                      <a:pPr marL="0" marR="0" lvl="0" indent="0" algn="l" defTabSz="914400" rtl="0" eaLnBrk="1" fontAlgn="base" latinLnBrk="0" hangingPunct="1">
                        <a:lnSpc>
                          <a:spcPct val="80000"/>
                        </a:lnSpc>
                        <a:spcBef>
                          <a:spcPct val="0"/>
                        </a:spcBef>
                        <a:spcAft>
                          <a:spcPct val="0"/>
                        </a:spcAft>
                        <a:buClrTx/>
                        <a:buSzPct val="171000"/>
                        <a:buFont typeface="Gill Sans" charset="0"/>
                        <a:buNone/>
                        <a:tabLst>
                          <a:tab pos="914400" algn="l"/>
                        </a:tabLst>
                      </a:pPr>
                      <a:r>
                        <a:rPr kumimoji="0" lang="en-US" sz="4600" b="1"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rPr>
                        <a:t>D</a:t>
                      </a:r>
                      <a:r>
                        <a:rPr kumimoji="0" lang="en-US" sz="3600" b="0"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rPr>
                        <a:t>escribe goal</a:t>
                      </a:r>
                    </a:p>
                  </a:txBody>
                  <a:tcPr marL="25399" marR="25399" marT="25399" marB="25399"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Pct val="171000"/>
                        <a:buFont typeface="Gill Sans" charset="0"/>
                        <a:buNone/>
                        <a:tabLst>
                          <a:tab pos="914400" algn="l"/>
                        </a:tabLst>
                      </a:pPr>
                      <a:r>
                        <a:rPr kumimoji="0" lang="en-US" sz="4800" b="1"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rPr>
                        <a:t>S</a:t>
                      </a:r>
                      <a:r>
                        <a:rPr kumimoji="0" lang="en-US" sz="3600" b="0"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rPr>
                        <a:t>tudent? </a:t>
                      </a:r>
                    </a:p>
                    <a:p>
                      <a:pPr marL="0" marR="0" lvl="0" indent="0" algn="l" defTabSz="914400" rtl="0" eaLnBrk="1" fontAlgn="base" latinLnBrk="0" hangingPunct="1">
                        <a:lnSpc>
                          <a:spcPct val="80000"/>
                        </a:lnSpc>
                        <a:spcBef>
                          <a:spcPct val="0"/>
                        </a:spcBef>
                        <a:spcAft>
                          <a:spcPct val="0"/>
                        </a:spcAft>
                        <a:buClrTx/>
                        <a:buSzPct val="171000"/>
                        <a:buFont typeface="Gill Sans" charset="0"/>
                        <a:buNone/>
                        <a:tabLst>
                          <a:tab pos="914400" algn="l"/>
                        </a:tabLst>
                      </a:pPr>
                      <a:r>
                        <a:rPr kumimoji="0" lang="en-US" sz="4800" b="1"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rPr>
                        <a:t>E</a:t>
                      </a:r>
                      <a:r>
                        <a:rPr kumimoji="0" lang="en-US" sz="3600" b="0"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rPr>
                        <a:t>nvironment?</a:t>
                      </a:r>
                    </a:p>
                    <a:p>
                      <a:pPr marL="0" marR="0" lvl="0" indent="0" algn="l" defTabSz="914400" rtl="0" eaLnBrk="1" fontAlgn="base" latinLnBrk="0" hangingPunct="1">
                        <a:lnSpc>
                          <a:spcPct val="80000"/>
                        </a:lnSpc>
                        <a:spcBef>
                          <a:spcPct val="0"/>
                        </a:spcBef>
                        <a:spcAft>
                          <a:spcPct val="0"/>
                        </a:spcAft>
                        <a:buClrTx/>
                        <a:buSzPct val="171000"/>
                        <a:buFont typeface="Gill Sans" charset="0"/>
                        <a:buNone/>
                        <a:tabLst>
                          <a:tab pos="914400" algn="l"/>
                        </a:tabLst>
                      </a:pPr>
                      <a:r>
                        <a:rPr kumimoji="0" lang="en-US" sz="4800" b="1"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rPr>
                        <a:t>T</a:t>
                      </a:r>
                      <a:r>
                        <a:rPr kumimoji="0" lang="en-US" sz="3600" b="0"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rPr>
                        <a:t>ask?</a:t>
                      </a:r>
                    </a:p>
                  </a:txBody>
                  <a:tcPr marL="25399" marR="25399" marT="25399" marB="25399"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117601">
                <a:tc>
                  <a:txBody>
                    <a:bodyPr/>
                    <a:lstStyle/>
                    <a:p>
                      <a:pPr marL="0" marR="0" lvl="0" indent="0" algn="l" defTabSz="914400" rtl="0" eaLnBrk="1" fontAlgn="base" latinLnBrk="0" hangingPunct="1">
                        <a:lnSpc>
                          <a:spcPct val="80000"/>
                        </a:lnSpc>
                        <a:spcBef>
                          <a:spcPct val="0"/>
                        </a:spcBef>
                        <a:spcAft>
                          <a:spcPct val="0"/>
                        </a:spcAft>
                        <a:buClrTx/>
                        <a:buSzPct val="171000"/>
                        <a:buFont typeface="Gill Sans" charset="0"/>
                        <a:buNone/>
                        <a:tabLst>
                          <a:tab pos="914400" algn="l"/>
                        </a:tabLst>
                      </a:pPr>
                      <a:r>
                        <a:rPr kumimoji="0" lang="en-US" sz="4700" b="1"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rPr>
                        <a:t>O</a:t>
                      </a:r>
                      <a:r>
                        <a:rPr kumimoji="0" lang="en-US" sz="3600" b="0"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rPr>
                        <a:t>utline alternatives</a:t>
                      </a:r>
                    </a:p>
                  </a:txBody>
                  <a:tcPr marL="25399" marR="25399" marT="25399" marB="25399"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Pct val="171000"/>
                        <a:buFont typeface="Gill Sans" charset="0"/>
                        <a:buNone/>
                        <a:tabLst>
                          <a:tab pos="914400" algn="l"/>
                        </a:tabLst>
                      </a:pPr>
                      <a:r>
                        <a:rPr kumimoji="0" lang="en-US" sz="4800" b="1"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rPr>
                        <a:t>T</a:t>
                      </a:r>
                      <a:r>
                        <a:rPr kumimoji="0" lang="en-US" sz="3600" b="0"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rPr>
                        <a:t>ools?</a:t>
                      </a:r>
                    </a:p>
                  </a:txBody>
                  <a:tcPr marL="25399" marR="25399" marT="25399" marB="25399"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082800">
                <a:tc>
                  <a:txBody>
                    <a:bodyPr/>
                    <a:lstStyle/>
                    <a:p>
                      <a:pPr marL="0" marR="0" lvl="0" indent="0" algn="l" defTabSz="914400" rtl="0" eaLnBrk="1" fontAlgn="base" latinLnBrk="0" hangingPunct="1">
                        <a:lnSpc>
                          <a:spcPct val="80000"/>
                        </a:lnSpc>
                        <a:spcBef>
                          <a:spcPct val="0"/>
                        </a:spcBef>
                        <a:spcAft>
                          <a:spcPct val="0"/>
                        </a:spcAft>
                        <a:buClrTx/>
                        <a:buSzPct val="171000"/>
                        <a:buFont typeface="Gill Sans" charset="0"/>
                        <a:buNone/>
                        <a:tabLst>
                          <a:tab pos="914400" algn="l"/>
                        </a:tabLst>
                      </a:pPr>
                      <a:r>
                        <a:rPr kumimoji="0" lang="en-US" sz="5300" b="1" i="0" u="none" strike="noStrike" cap="none" normalizeH="0" baseline="0" dirty="0">
                          <a:ln>
                            <a:noFill/>
                          </a:ln>
                          <a:solidFill>
                            <a:schemeClr val="tx1"/>
                          </a:solidFill>
                          <a:effectLst/>
                          <a:latin typeface="Gill Sans" charset="0"/>
                          <a:ea typeface="ヒラギノ角ゴ ProN W3" charset="-128"/>
                          <a:cs typeface="ヒラギノ角ゴ ProN W3" charset="-128"/>
                          <a:sym typeface="Gill Sans" charset="0"/>
                        </a:rPr>
                        <a:t>I</a:t>
                      </a:r>
                      <a:r>
                        <a:rPr kumimoji="0" lang="en-US" sz="3600" b="0" i="0" u="none" strike="noStrike" cap="none" normalizeH="0" baseline="0" dirty="0">
                          <a:ln>
                            <a:noFill/>
                          </a:ln>
                          <a:solidFill>
                            <a:schemeClr val="tx1"/>
                          </a:solidFill>
                          <a:effectLst/>
                          <a:latin typeface="Gill Sans" charset="0"/>
                          <a:ea typeface="ヒラギノ角ゴ ProN W3" charset="-128"/>
                          <a:cs typeface="ヒラギノ角ゴ ProN W3" charset="-128"/>
                          <a:sym typeface="Gill Sans" charset="0"/>
                        </a:rPr>
                        <a:t>dentify needed resources and impact</a:t>
                      </a:r>
                    </a:p>
                    <a:p>
                      <a:pPr marL="0" marR="0" lvl="0" indent="0" algn="l" defTabSz="914400" rtl="0" eaLnBrk="1" fontAlgn="base" latinLnBrk="0" hangingPunct="1">
                        <a:lnSpc>
                          <a:spcPct val="80000"/>
                        </a:lnSpc>
                        <a:spcBef>
                          <a:spcPct val="0"/>
                        </a:spcBef>
                        <a:spcAft>
                          <a:spcPct val="0"/>
                        </a:spcAft>
                        <a:buClrTx/>
                        <a:buSzPct val="171000"/>
                        <a:buFont typeface="Gill Sans" charset="0"/>
                        <a:buNone/>
                        <a:tabLst>
                          <a:tab pos="914400" algn="l"/>
                        </a:tabLst>
                      </a:pPr>
                      <a:r>
                        <a:rPr kumimoji="0" lang="en-US" sz="3600" b="0" i="0" u="none" strike="noStrike" cap="none" normalizeH="0" baseline="0" dirty="0">
                          <a:ln>
                            <a:noFill/>
                          </a:ln>
                          <a:solidFill>
                            <a:schemeClr val="tx1"/>
                          </a:solidFill>
                          <a:effectLst/>
                          <a:latin typeface="Gill Sans" charset="0"/>
                          <a:ea typeface="ヒラギノ角ゴ ProN W3" charset="-128"/>
                          <a:cs typeface="ヒラギノ角ゴ ProN W3" charset="-128"/>
                          <a:sym typeface="Gill Sans" charset="0"/>
                        </a:rPr>
                        <a:t>-cost?</a:t>
                      </a:r>
                    </a:p>
                    <a:p>
                      <a:pPr marL="0" marR="0" lvl="0" indent="0" algn="l" defTabSz="914400" rtl="0" eaLnBrk="1" fontAlgn="base" latinLnBrk="0" hangingPunct="1">
                        <a:lnSpc>
                          <a:spcPct val="80000"/>
                        </a:lnSpc>
                        <a:spcBef>
                          <a:spcPct val="0"/>
                        </a:spcBef>
                        <a:spcAft>
                          <a:spcPct val="0"/>
                        </a:spcAft>
                        <a:buClrTx/>
                        <a:buSzPct val="171000"/>
                        <a:buFont typeface="Gill Sans" charset="0"/>
                        <a:buNone/>
                        <a:tabLst>
                          <a:tab pos="914400" algn="l"/>
                        </a:tabLst>
                      </a:pPr>
                      <a:r>
                        <a:rPr kumimoji="0" lang="en-US" sz="3600" b="0" i="0" u="none" strike="noStrike" cap="none" normalizeH="0" baseline="0" dirty="0">
                          <a:ln>
                            <a:noFill/>
                          </a:ln>
                          <a:solidFill>
                            <a:schemeClr val="tx1"/>
                          </a:solidFill>
                          <a:effectLst/>
                          <a:latin typeface="Gill Sans" charset="0"/>
                          <a:ea typeface="ヒラギノ角ゴ ProN W3" charset="-128"/>
                          <a:cs typeface="ヒラギノ角ゴ ProN W3" charset="-128"/>
                          <a:sym typeface="Gill Sans" charset="0"/>
                        </a:rPr>
                        <a:t>-</a:t>
                      </a:r>
                      <a:r>
                        <a:rPr kumimoji="0" lang="en-US" sz="3600" b="0" i="0" u="none" strike="noStrike" cap="none" normalizeH="0" baseline="0" dirty="0" err="1">
                          <a:ln>
                            <a:noFill/>
                          </a:ln>
                          <a:solidFill>
                            <a:schemeClr val="tx1"/>
                          </a:solidFill>
                          <a:effectLst/>
                          <a:latin typeface="Gill Sans" charset="0"/>
                          <a:ea typeface="ヒラギノ角ゴ ProN W3" charset="-128"/>
                          <a:cs typeface="ヒラギノ角ゴ ProN W3" charset="-128"/>
                          <a:sym typeface="Gill Sans" charset="0"/>
                        </a:rPr>
                        <a:t>training(student</a:t>
                      </a:r>
                      <a:r>
                        <a:rPr kumimoji="0" lang="en-US" sz="3600" b="0" i="0" u="none" strike="noStrike" cap="none" normalizeH="0" baseline="0" dirty="0">
                          <a:ln>
                            <a:noFill/>
                          </a:ln>
                          <a:solidFill>
                            <a:schemeClr val="tx1"/>
                          </a:solidFill>
                          <a:effectLst/>
                          <a:latin typeface="Gill Sans" charset="0"/>
                          <a:ea typeface="ヒラギノ角ゴ ProN W3" charset="-128"/>
                          <a:cs typeface="ヒラギノ角ゴ ProN W3" charset="-128"/>
                          <a:sym typeface="Gill Sans" charset="0"/>
                        </a:rPr>
                        <a:t> and team)</a:t>
                      </a:r>
                    </a:p>
                  </a:txBody>
                  <a:tcPr marL="25399" marR="25399" marT="25399" marB="25399"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Pct val="171000"/>
                        <a:buFont typeface="Gill Sans" charset="0"/>
                        <a:buNone/>
                        <a:tabLst>
                          <a:tab pos="914400" algn="l"/>
                        </a:tabLst>
                      </a:pPr>
                      <a:endParaRPr kumimoji="0" lang="en-US" sz="3600" b="0"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endParaRPr>
                    </a:p>
                  </a:txBody>
                  <a:tcPr marL="25399" marR="25399" marT="25399" marB="25399"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463799">
                <a:tc>
                  <a:txBody>
                    <a:bodyPr/>
                    <a:lstStyle/>
                    <a:p>
                      <a:pPr marL="0" marR="0" lvl="0" indent="0" algn="l" defTabSz="914400" rtl="0" eaLnBrk="1" fontAlgn="base" latinLnBrk="0" hangingPunct="1">
                        <a:lnSpc>
                          <a:spcPct val="80000"/>
                        </a:lnSpc>
                        <a:spcBef>
                          <a:spcPct val="0"/>
                        </a:spcBef>
                        <a:spcAft>
                          <a:spcPct val="0"/>
                        </a:spcAft>
                        <a:buClrTx/>
                        <a:buSzPct val="171000"/>
                        <a:buFont typeface="Gill Sans" charset="0"/>
                        <a:buNone/>
                        <a:tabLst>
                          <a:tab pos="914400" algn="l"/>
                        </a:tabLst>
                      </a:pPr>
                      <a:r>
                        <a:rPr kumimoji="0" lang="en-US" sz="5000" b="1"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rPr>
                        <a:t>T</a:t>
                      </a:r>
                      <a:r>
                        <a:rPr kumimoji="0" lang="en-US" sz="3600" b="0"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rPr>
                        <a:t>ake action</a:t>
                      </a:r>
                    </a:p>
                    <a:p>
                      <a:pPr marL="0" marR="0" lvl="0" indent="0" algn="l" defTabSz="914400" rtl="0" eaLnBrk="1" fontAlgn="base" latinLnBrk="0" hangingPunct="1">
                        <a:lnSpc>
                          <a:spcPct val="80000"/>
                        </a:lnSpc>
                        <a:spcBef>
                          <a:spcPct val="0"/>
                        </a:spcBef>
                        <a:spcAft>
                          <a:spcPct val="0"/>
                        </a:spcAft>
                        <a:buClrTx/>
                        <a:buSzPct val="171000"/>
                        <a:buFont typeface="Gill Sans" charset="0"/>
                        <a:buNone/>
                        <a:tabLst>
                          <a:tab pos="914400" algn="l"/>
                        </a:tabLst>
                      </a:pPr>
                      <a:r>
                        <a:rPr kumimoji="0" lang="en-US" sz="3600" b="0"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rPr>
                        <a:t>-select technologies</a:t>
                      </a:r>
                    </a:p>
                    <a:p>
                      <a:pPr marL="0" marR="0" lvl="0" indent="0" algn="l" defTabSz="914400" rtl="0" eaLnBrk="1" fontAlgn="base" latinLnBrk="0" hangingPunct="1">
                        <a:lnSpc>
                          <a:spcPct val="80000"/>
                        </a:lnSpc>
                        <a:spcBef>
                          <a:spcPct val="0"/>
                        </a:spcBef>
                        <a:spcAft>
                          <a:spcPct val="0"/>
                        </a:spcAft>
                        <a:buClrTx/>
                        <a:buSzPct val="171000"/>
                        <a:buFont typeface="Gill Sans" charset="0"/>
                        <a:buNone/>
                        <a:tabLst>
                          <a:tab pos="914400" algn="l"/>
                        </a:tabLst>
                      </a:pPr>
                      <a:r>
                        <a:rPr kumimoji="0" lang="en-US" sz="3600" b="0"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rPr>
                        <a:t>-identify responsibilities</a:t>
                      </a:r>
                    </a:p>
                    <a:p>
                      <a:pPr marL="0" marR="0" lvl="0" indent="0" algn="l" defTabSz="914400" rtl="0" eaLnBrk="1" fontAlgn="base" latinLnBrk="0" hangingPunct="1">
                        <a:lnSpc>
                          <a:spcPct val="80000"/>
                        </a:lnSpc>
                        <a:spcBef>
                          <a:spcPct val="0"/>
                        </a:spcBef>
                        <a:spcAft>
                          <a:spcPct val="0"/>
                        </a:spcAft>
                        <a:buClrTx/>
                        <a:buSzPct val="171000"/>
                        <a:buFont typeface="Gill Sans" charset="0"/>
                        <a:buNone/>
                        <a:tabLst>
                          <a:tab pos="914400" algn="l"/>
                        </a:tabLst>
                      </a:pPr>
                      <a:r>
                        <a:rPr kumimoji="0" lang="en-US" sz="3600" b="0"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rPr>
                        <a:t>-collect data</a:t>
                      </a:r>
                    </a:p>
                  </a:txBody>
                  <a:tcPr marL="25399" marR="25399" marT="25399" marB="25399"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Pct val="171000"/>
                        <a:buFont typeface="Gill Sans" charset="0"/>
                        <a:buNone/>
                        <a:tabLst>
                          <a:tab pos="914400" algn="l"/>
                        </a:tabLst>
                      </a:pPr>
                      <a:endParaRPr kumimoji="0" lang="en-US" sz="3600" b="0"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endParaRPr>
                    </a:p>
                  </a:txBody>
                  <a:tcPr marL="25399" marR="25399" marT="25399" marB="25399"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014413">
                <a:tc>
                  <a:txBody>
                    <a:bodyPr/>
                    <a:lstStyle/>
                    <a:p>
                      <a:pPr marL="0" marR="0" lvl="0" indent="0" algn="l" defTabSz="914400" rtl="0" eaLnBrk="1" fontAlgn="base" latinLnBrk="0" hangingPunct="1">
                        <a:lnSpc>
                          <a:spcPct val="80000"/>
                        </a:lnSpc>
                        <a:spcBef>
                          <a:spcPct val="0"/>
                        </a:spcBef>
                        <a:spcAft>
                          <a:spcPct val="0"/>
                        </a:spcAft>
                        <a:buClrTx/>
                        <a:buSzPct val="171000"/>
                        <a:buFont typeface="Gill Sans" charset="0"/>
                        <a:buNone/>
                        <a:tabLst>
                          <a:tab pos="914400" algn="l"/>
                        </a:tabLst>
                      </a:pPr>
                      <a:r>
                        <a:rPr kumimoji="0" lang="en-US" sz="5100" b="1"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rPr>
                        <a:t>!</a:t>
                      </a:r>
                      <a:r>
                        <a:rPr kumimoji="0" lang="en-US" sz="5300" b="0"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rPr>
                        <a:t> </a:t>
                      </a:r>
                      <a:r>
                        <a:rPr kumimoji="0" lang="en-US" sz="3600" b="0"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rPr>
                        <a:t>Celebrate progress and success</a:t>
                      </a:r>
                    </a:p>
                  </a:txBody>
                  <a:tcPr marL="25399" marR="25399" marT="25399" marB="25399"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Pct val="171000"/>
                        <a:buFont typeface="Gill Sans" charset="0"/>
                        <a:buNone/>
                        <a:tabLst>
                          <a:tab pos="914400" algn="l"/>
                        </a:tabLst>
                      </a:pPr>
                      <a:endParaRPr kumimoji="0" lang="en-US" sz="3600" b="0" i="0" u="none" strike="noStrike" cap="none" normalizeH="0" baseline="0" dirty="0">
                        <a:ln>
                          <a:noFill/>
                        </a:ln>
                        <a:solidFill>
                          <a:schemeClr val="tx1"/>
                        </a:solidFill>
                        <a:effectLst/>
                        <a:latin typeface="Gill Sans" charset="0"/>
                        <a:ea typeface="ヒラギノ角ゴ ProN W3" charset="-128"/>
                        <a:cs typeface="ヒラギノ角ゴ ProN W3" charset="-128"/>
                        <a:sym typeface="Gill Sans" charset="0"/>
                      </a:endParaRPr>
                    </a:p>
                  </a:txBody>
                  <a:tcPr marL="25399" marR="25399" marT="25399" marB="25399"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0706" name="Rectangle 1"/>
          <p:cNvSpPr>
            <a:spLocks noGrp="1" noChangeArrowheads="1"/>
          </p:cNvSpPr>
          <p:nvPr>
            <p:ph type="title"/>
          </p:nvPr>
        </p:nvSpPr>
        <p:spPr>
          <a:xfrm>
            <a:off x="63501" y="254001"/>
            <a:ext cx="12877800" cy="2286000"/>
          </a:xfrm>
        </p:spPr>
        <p:txBody>
          <a:bodyPr>
            <a:normAutofit/>
          </a:bodyPr>
          <a:lstStyle/>
          <a:p>
            <a:pPr eaLnBrk="1" hangingPunct="1"/>
            <a:r>
              <a:rPr lang="en-US" sz="7800" dirty="0"/>
              <a:t>Who qualifies for </a:t>
            </a:r>
            <a:r>
              <a:rPr lang="en-US" sz="7800" dirty="0" err="1"/>
              <a:t>Bookshare</a:t>
            </a:r>
            <a:r>
              <a:rPr lang="en-US" sz="7800" dirty="0"/>
              <a:t>?</a:t>
            </a:r>
          </a:p>
        </p:txBody>
      </p:sp>
      <p:sp>
        <p:nvSpPr>
          <p:cNvPr id="200707" name="Rectangle 2"/>
          <p:cNvSpPr>
            <a:spLocks/>
          </p:cNvSpPr>
          <p:nvPr/>
        </p:nvSpPr>
        <p:spPr bwMode="auto">
          <a:xfrm>
            <a:off x="139701" y="7607300"/>
            <a:ext cx="13004800" cy="990601"/>
          </a:xfrm>
          <a:prstGeom prst="rect">
            <a:avLst/>
          </a:prstGeom>
          <a:noFill/>
          <a:ln w="12700">
            <a:noFill/>
            <a:miter lim="800000"/>
            <a:headEnd/>
            <a:tailEnd/>
          </a:ln>
        </p:spPr>
        <p:txBody>
          <a:bodyPr lIns="0" tIns="0" rIns="0" bIns="0" anchor="ctr">
            <a:prstTxWarp prst="textNoShape">
              <a:avLst/>
            </a:prstTxWarp>
          </a:bodyPr>
          <a:lstStyle/>
          <a:p>
            <a:r>
              <a:rPr lang="en-US" sz="3100" dirty="0">
                <a:solidFill>
                  <a:schemeClr val="tx1"/>
                </a:solidFill>
                <a:ea typeface="Gill Sans" charset="0"/>
                <a:cs typeface="Gill Sans" charset="0"/>
              </a:rPr>
              <a:t>Click here to watch a five minute video:</a:t>
            </a:r>
          </a:p>
          <a:p>
            <a:r>
              <a:rPr lang="en-US" sz="3100" u="sng" dirty="0">
                <a:solidFill>
                  <a:schemeClr val="tx1"/>
                </a:solidFill>
                <a:ea typeface="Gill Sans" charset="0"/>
                <a:cs typeface="Gill Sans" charset="0"/>
                <a:hlinkClick r:id="rId2"/>
              </a:rPr>
              <a:t>http://www.bookshare.org/assets/guides/who-is-eligible/lib/playback.html</a:t>
            </a:r>
            <a:endParaRPr lang="en-US" sz="3100" u="sng" dirty="0">
              <a:solidFill>
                <a:schemeClr val="tx1"/>
              </a:solidFill>
              <a:ea typeface="Gill Sans" charset="0"/>
              <a:cs typeface="Gill Sans" charset="0"/>
            </a:endParaRPr>
          </a:p>
        </p:txBody>
      </p:sp>
      <p:pic>
        <p:nvPicPr>
          <p:cNvPr id="200708" name="Picture 3"/>
          <p:cNvPicPr>
            <a:picLocks noChangeAspect="1" noChangeArrowheads="1"/>
          </p:cNvPicPr>
          <p:nvPr/>
        </p:nvPicPr>
        <p:blipFill>
          <a:blip r:embed="rId3"/>
          <a:srcRect/>
          <a:stretch>
            <a:fillRect/>
          </a:stretch>
        </p:blipFill>
        <p:spPr bwMode="auto">
          <a:xfrm>
            <a:off x="2971801" y="2252664"/>
            <a:ext cx="7062788" cy="5257801"/>
          </a:xfrm>
          <a:prstGeom prst="rect">
            <a:avLst/>
          </a:prstGeom>
          <a:noFill/>
          <a:ln w="12700">
            <a:noFill/>
            <a:miter lim="800000"/>
            <a:headEnd/>
            <a:tailEnd/>
          </a:ln>
        </p:spPr>
      </p:pic>
    </p:spTree>
  </p:cSld>
  <p:clrMapOvr>
    <a:masterClrMapping/>
  </p:clrMapOvr>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1730" name="Rectangle 1"/>
          <p:cNvSpPr>
            <a:spLocks noGrp="1" noChangeArrowheads="1"/>
          </p:cNvSpPr>
          <p:nvPr>
            <p:ph type="title"/>
          </p:nvPr>
        </p:nvSpPr>
        <p:spPr>
          <a:xfrm>
            <a:off x="139701" y="254000"/>
            <a:ext cx="12725400" cy="2438400"/>
          </a:xfrm>
        </p:spPr>
        <p:txBody>
          <a:bodyPr/>
          <a:lstStyle/>
          <a:p>
            <a:pPr eaLnBrk="1" hangingPunct="1"/>
            <a:r>
              <a:rPr lang="en-US"/>
              <a:t>More Bookshare Resources</a:t>
            </a:r>
          </a:p>
        </p:txBody>
      </p:sp>
      <p:pic>
        <p:nvPicPr>
          <p:cNvPr id="201731" name="Picture 2"/>
          <p:cNvPicPr>
            <a:picLocks noChangeAspect="1" noChangeArrowheads="1"/>
          </p:cNvPicPr>
          <p:nvPr/>
        </p:nvPicPr>
        <p:blipFill>
          <a:blip r:embed="rId2"/>
          <a:srcRect/>
          <a:stretch>
            <a:fillRect/>
          </a:stretch>
        </p:blipFill>
        <p:spPr bwMode="auto">
          <a:xfrm>
            <a:off x="1827216" y="2070100"/>
            <a:ext cx="9539287" cy="6730999"/>
          </a:xfrm>
          <a:prstGeom prst="rect">
            <a:avLst/>
          </a:prstGeom>
          <a:noFill/>
          <a:ln w="12700">
            <a:noFill/>
            <a:miter lim="800000"/>
            <a:headEnd/>
            <a:tailEnd/>
          </a:ln>
        </p:spPr>
      </p:pic>
      <p:sp>
        <p:nvSpPr>
          <p:cNvPr id="201732" name="Rectangle 3"/>
          <p:cNvSpPr>
            <a:spLocks/>
          </p:cNvSpPr>
          <p:nvPr/>
        </p:nvSpPr>
        <p:spPr bwMode="auto">
          <a:xfrm>
            <a:off x="1103714" y="8644256"/>
            <a:ext cx="11708601" cy="656590"/>
          </a:xfrm>
          <a:prstGeom prst="rect">
            <a:avLst/>
          </a:prstGeom>
          <a:noFill/>
          <a:ln w="12700">
            <a:noFill/>
            <a:miter lim="800000"/>
            <a:headEnd/>
            <a:tailEnd/>
          </a:ln>
        </p:spPr>
        <p:txBody>
          <a:bodyPr wrap="none" lIns="0" tIns="0" rIns="0" bIns="0" anchor="ctr">
            <a:prstTxWarp prst="textNoShape">
              <a:avLst/>
            </a:prstTxWarp>
            <a:spAutoFit/>
          </a:bodyPr>
          <a:lstStyle/>
          <a:p>
            <a:r>
              <a:rPr lang="en-US" u="sng">
                <a:solidFill>
                  <a:schemeClr val="tx1"/>
                </a:solidFill>
                <a:ea typeface="Gill Sans" charset="0"/>
                <a:cs typeface="Gill Sans" charset="0"/>
                <a:hlinkClick r:id="rId3"/>
              </a:rPr>
              <a:t>http://www.bookshare.org/_/gettingStarted/overview</a:t>
            </a:r>
            <a:endParaRPr lang="en-US" u="sng">
              <a:solidFill>
                <a:schemeClr val="tx1"/>
              </a:solidFill>
              <a:ea typeface="Gill Sans" charset="0"/>
              <a:cs typeface="Gill Sans"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would this  look like for Sarah?</a:t>
            </a:r>
            <a:endParaRPr lang="en-US" dirty="0"/>
          </a:p>
        </p:txBody>
      </p:sp>
      <p:pic>
        <p:nvPicPr>
          <p:cNvPr id="4" name="Picture 1"/>
          <p:cNvPicPr>
            <a:picLocks noChangeAspect="1" noChangeArrowheads="1"/>
          </p:cNvPicPr>
          <p:nvPr/>
        </p:nvPicPr>
        <p:blipFill>
          <a:blip r:embed="rId2"/>
          <a:srcRect l="22581"/>
          <a:stretch>
            <a:fillRect/>
          </a:stretch>
        </p:blipFill>
        <p:spPr bwMode="auto">
          <a:xfrm>
            <a:off x="6883401" y="2808291"/>
            <a:ext cx="5572124" cy="5399087"/>
          </a:xfrm>
          <a:prstGeom prst="rect">
            <a:avLst/>
          </a:prstGeom>
          <a:noFill/>
          <a:ln w="12700">
            <a:noFill/>
            <a:miter lim="800000"/>
            <a:headEnd/>
            <a:tailEnd/>
          </a:ln>
        </p:spPr>
      </p:pic>
      <p:pic>
        <p:nvPicPr>
          <p:cNvPr id="5" name="Picture 4" descr="Montgumery Bus Boycott.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54000" y="2514600"/>
            <a:ext cx="6109320" cy="656285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5300" dirty="0" smtClean="0">
                <a:effectLst/>
                <a:latin typeface="Gill Sans" charset="0"/>
                <a:ea typeface="ヒラギノ角ゴ ProN W3" charset="-128"/>
                <a:cs typeface="ヒラギノ角ゴ ProN W3" charset="-128"/>
                <a:sym typeface="Gill Sans" charset="0"/>
              </a:rPr>
              <a:t>I</a:t>
            </a:r>
            <a:r>
              <a:rPr lang="en-US" sz="5300" b="0" dirty="0" smtClean="0">
                <a:effectLst/>
                <a:latin typeface="Gill Sans" charset="0"/>
                <a:ea typeface="ヒラギノ角ゴ ProN W3" charset="-128"/>
                <a:cs typeface="ヒラギノ角ゴ ProN W3" charset="-128"/>
                <a:sym typeface="Gill Sans" charset="0"/>
              </a:rPr>
              <a:t>dentify needed resources and impact</a:t>
            </a:r>
            <a:r>
              <a:rPr lang="en-US" sz="7300" b="0" dirty="0" smtClean="0">
                <a:effectLst/>
                <a:latin typeface="Gill Sans" charset="0"/>
                <a:ea typeface="ヒラギノ角ゴ ProN W3" charset="-128"/>
                <a:cs typeface="ヒラギノ角ゴ ProN W3" charset="-128"/>
                <a:sym typeface="Gill Sans" charset="0"/>
              </a:rPr>
              <a:t/>
            </a:r>
            <a:br>
              <a:rPr lang="en-US" sz="7300" b="0" dirty="0" smtClean="0">
                <a:effectLst/>
                <a:latin typeface="Gill Sans" charset="0"/>
                <a:ea typeface="ヒラギノ角ゴ ProN W3" charset="-128"/>
                <a:cs typeface="ヒラギノ角ゴ ProN W3" charset="-128"/>
                <a:sym typeface="Gill Sans" charset="0"/>
              </a:rPr>
            </a:br>
            <a:endParaRPr lang="en-US" dirty="0"/>
          </a:p>
        </p:txBody>
      </p:sp>
      <p:sp>
        <p:nvSpPr>
          <p:cNvPr id="3" name="Content Placeholder 2"/>
          <p:cNvSpPr>
            <a:spLocks noGrp="1"/>
          </p:cNvSpPr>
          <p:nvPr>
            <p:ph idx="1"/>
          </p:nvPr>
        </p:nvSpPr>
        <p:spPr/>
        <p:txBody>
          <a:bodyPr/>
          <a:lstStyle/>
          <a:p>
            <a:pPr marL="0" indent="0" defTabSz="914354" fontAlgn="base">
              <a:lnSpc>
                <a:spcPct val="80000"/>
              </a:lnSpc>
              <a:spcBef>
                <a:spcPct val="0"/>
              </a:spcBef>
              <a:spcAft>
                <a:spcPct val="0"/>
              </a:spcAft>
              <a:buClrTx/>
              <a:buSzPct val="171000"/>
              <a:buNone/>
              <a:tabLst>
                <a:tab pos="914354" algn="l"/>
              </a:tabLst>
            </a:pPr>
            <a:r>
              <a:rPr lang="en-US" sz="3100" b="0" dirty="0" smtClean="0">
                <a:effectLst/>
                <a:latin typeface="Gill Sans" charset="0"/>
                <a:ea typeface="ヒラギノ角ゴ ProN W3" charset="-128"/>
                <a:cs typeface="ヒラギノ角ゴ ProN W3" charset="-128"/>
                <a:sym typeface="Gill Sans" charset="0"/>
              </a:rPr>
              <a:t>- cost?</a:t>
            </a:r>
          </a:p>
          <a:p>
            <a:pPr marL="0" indent="0" defTabSz="914354" fontAlgn="base">
              <a:lnSpc>
                <a:spcPct val="80000"/>
              </a:lnSpc>
              <a:spcBef>
                <a:spcPct val="0"/>
              </a:spcBef>
              <a:spcAft>
                <a:spcPct val="0"/>
              </a:spcAft>
              <a:buClrTx/>
              <a:buSzPct val="171000"/>
              <a:buNone/>
              <a:tabLst>
                <a:tab pos="914354" algn="l"/>
              </a:tabLst>
            </a:pPr>
            <a:r>
              <a:rPr lang="en-US" sz="3100" b="0" dirty="0" smtClean="0">
                <a:effectLst/>
                <a:latin typeface="Gill Sans" charset="0"/>
                <a:ea typeface="ヒラギノ角ゴ ProN W3" charset="-128"/>
                <a:cs typeface="ヒラギノ角ゴ ProN W3" charset="-128"/>
                <a:sym typeface="Gill Sans" charset="0"/>
              </a:rPr>
              <a:t>- training (student and team)</a:t>
            </a:r>
          </a:p>
          <a:p>
            <a:endParaRPr lang="en-US" dirty="0" smtClean="0"/>
          </a:p>
          <a:p>
            <a:r>
              <a:rPr lang="en-US" dirty="0" smtClean="0"/>
              <a:t>Try 3 </a:t>
            </a:r>
            <a:r>
              <a:rPr lang="en-US" dirty="0" smtClean="0"/>
              <a:t>approaches</a:t>
            </a:r>
          </a:p>
          <a:p>
            <a:pPr lvl="1"/>
            <a:r>
              <a:rPr lang="en-US" dirty="0" smtClean="0"/>
              <a:t>Reading the text without any tools</a:t>
            </a:r>
          </a:p>
          <a:p>
            <a:pPr lvl="1"/>
            <a:r>
              <a:rPr lang="en-US" dirty="0" smtClean="0"/>
              <a:t>Try listening to the text as an audio file. </a:t>
            </a:r>
          </a:p>
          <a:p>
            <a:pPr lvl="1"/>
            <a:r>
              <a:rPr lang="en-US" dirty="0" smtClean="0"/>
              <a:t>Try using a text to speech tool like </a:t>
            </a:r>
            <a:r>
              <a:rPr lang="en-US" dirty="0" err="1" smtClean="0"/>
              <a:t>Kurzweil</a:t>
            </a:r>
            <a:r>
              <a:rPr lang="en-US" dirty="0" smtClean="0"/>
              <a:t> 3000 or Read and Write Gold.</a:t>
            </a:r>
          </a:p>
          <a:p>
            <a:pPr lvl="1"/>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action</a:t>
            </a:r>
            <a:endParaRPr lang="en-US" dirty="0"/>
          </a:p>
        </p:txBody>
      </p:sp>
      <p:sp>
        <p:nvSpPr>
          <p:cNvPr id="3" name="Content Placeholder 2"/>
          <p:cNvSpPr>
            <a:spLocks noGrp="1"/>
          </p:cNvSpPr>
          <p:nvPr>
            <p:ph idx="1"/>
          </p:nvPr>
        </p:nvSpPr>
        <p:spPr/>
        <p:txBody>
          <a:bodyPr/>
          <a:lstStyle/>
          <a:p>
            <a:r>
              <a:rPr lang="en-US" dirty="0" smtClean="0"/>
              <a:t>Try </a:t>
            </a:r>
            <a:r>
              <a:rPr lang="en-US" dirty="0" err="1" smtClean="0"/>
              <a:t>Kurzweill</a:t>
            </a:r>
            <a:r>
              <a:rPr lang="en-US" dirty="0" smtClean="0"/>
              <a:t> with </a:t>
            </a:r>
            <a:r>
              <a:rPr lang="en-US" dirty="0" smtClean="0"/>
              <a:t>Sarah</a:t>
            </a:r>
          </a:p>
          <a:p>
            <a:r>
              <a:rPr lang="en-US" dirty="0" smtClean="0"/>
              <a:t>Collect Data</a:t>
            </a:r>
            <a:r>
              <a:rPr lang="en-US" dirty="0" smtClean="0"/>
              <a:t>  </a:t>
            </a:r>
          </a:p>
          <a:p>
            <a:pPr lvl="1"/>
            <a:r>
              <a:rPr lang="en-US" dirty="0" smtClean="0"/>
              <a:t>Observe her usage</a:t>
            </a:r>
          </a:p>
          <a:p>
            <a:pPr lvl="1"/>
            <a:r>
              <a:rPr lang="en-US" dirty="0" smtClean="0"/>
              <a:t>Chapter quizzes</a:t>
            </a:r>
          </a:p>
          <a:p>
            <a:pPr lvl="2"/>
            <a:r>
              <a:rPr lang="en-US" dirty="0" smtClean="0"/>
              <a:t>Vocabulary</a:t>
            </a:r>
          </a:p>
          <a:p>
            <a:pPr lvl="2"/>
            <a:r>
              <a:rPr lang="en-US" dirty="0" smtClean="0"/>
              <a:t>Content</a:t>
            </a:r>
          </a:p>
          <a:p>
            <a:pPr lvl="1"/>
            <a:r>
              <a:rPr lang="en-US" dirty="0" smtClean="0"/>
              <a:t>Sarah’s like/dislike of </a:t>
            </a:r>
            <a:r>
              <a:rPr lang="en-US" dirty="0" smtClean="0"/>
              <a:t>technology</a:t>
            </a:r>
          </a:p>
          <a:p>
            <a:pPr lvl="1"/>
            <a:r>
              <a:rPr lang="en-US" dirty="0" smtClean="0"/>
              <a:t>Application level assessment: writing, synthesizing, applying</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71551" y="0"/>
            <a:ext cx="11703050" cy="1625600"/>
          </a:xfrm>
        </p:spPr>
        <p:txBody>
          <a:bodyPr/>
          <a:lstStyle/>
          <a:p>
            <a:r>
              <a:rPr lang="en-US" dirty="0" smtClean="0"/>
              <a:t>For more information</a:t>
            </a:r>
            <a:endParaRPr lang="en-US" dirty="0"/>
          </a:p>
        </p:txBody>
      </p:sp>
      <p:sp>
        <p:nvSpPr>
          <p:cNvPr id="3" name="Content Placeholder 2"/>
          <p:cNvSpPr>
            <a:spLocks noGrp="1"/>
          </p:cNvSpPr>
          <p:nvPr>
            <p:ph idx="1"/>
          </p:nvPr>
        </p:nvSpPr>
        <p:spPr>
          <a:xfrm>
            <a:off x="1168402" y="2286000"/>
            <a:ext cx="11353798" cy="7482710"/>
          </a:xfrm>
        </p:spPr>
        <p:txBody>
          <a:bodyPr wrap="square" numCol="2" anchor="t">
            <a:spAutoFit/>
          </a:bodyPr>
          <a:lstStyle/>
          <a:p>
            <a:pPr>
              <a:spcBef>
                <a:spcPts val="2399"/>
              </a:spcBef>
              <a:buNone/>
            </a:pPr>
            <a:r>
              <a:rPr lang="en-US" sz="2400" dirty="0" smtClean="0"/>
              <a:t>PowerPoint + PowerTalk, </a:t>
            </a:r>
            <a:r>
              <a:rPr lang="en-US" sz="2400" u="sng" dirty="0" smtClean="0">
                <a:hlinkClick r:id="rId2"/>
              </a:rPr>
              <a:t>fullmeasure.co.uk/powertalk</a:t>
            </a:r>
            <a:r>
              <a:rPr lang="en-US" sz="2400" dirty="0" smtClean="0"/>
              <a:t> </a:t>
            </a:r>
          </a:p>
          <a:p>
            <a:pPr>
              <a:spcBef>
                <a:spcPts val="2399"/>
              </a:spcBef>
              <a:buNone/>
            </a:pPr>
            <a:r>
              <a:rPr lang="en-US" sz="2400" dirty="0" smtClean="0"/>
              <a:t>MS Word and Word Talk, </a:t>
            </a:r>
            <a:r>
              <a:rPr lang="en-US" sz="2400" u="sng" dirty="0" smtClean="0">
                <a:hlinkClick r:id="rId3"/>
              </a:rPr>
              <a:t>www.wordtalk.org.uk</a:t>
            </a:r>
            <a:r>
              <a:rPr lang="en-US" sz="2400" u="sng" dirty="0" smtClean="0"/>
              <a:t> </a:t>
            </a:r>
            <a:r>
              <a:rPr lang="en-US" sz="2400" dirty="0" smtClean="0"/>
              <a:t> </a:t>
            </a:r>
          </a:p>
          <a:p>
            <a:pPr>
              <a:spcBef>
                <a:spcPts val="2399"/>
              </a:spcBef>
              <a:buNone/>
            </a:pPr>
            <a:r>
              <a:rPr lang="en-US" sz="2400" dirty="0" err="1" smtClean="0"/>
              <a:t>Tarheel</a:t>
            </a:r>
            <a:r>
              <a:rPr lang="en-US" sz="2400" dirty="0" smtClean="0"/>
              <a:t>   </a:t>
            </a:r>
            <a:r>
              <a:rPr lang="en-US" sz="2400" u="sng" dirty="0" smtClean="0">
                <a:hlinkClick r:id="rId4"/>
              </a:rPr>
              <a:t>www.tarheelreader.org</a:t>
            </a:r>
            <a:r>
              <a:rPr lang="en-US" sz="2400" u="sng" dirty="0" smtClean="0"/>
              <a:t> </a:t>
            </a:r>
            <a:r>
              <a:rPr lang="en-US" sz="2400" dirty="0" smtClean="0"/>
              <a:t> </a:t>
            </a:r>
          </a:p>
          <a:p>
            <a:pPr>
              <a:spcBef>
                <a:spcPts val="2399"/>
              </a:spcBef>
              <a:buNone/>
            </a:pPr>
            <a:r>
              <a:rPr lang="en-US" sz="2400" dirty="0" err="1" smtClean="0"/>
              <a:t>Bookbuilder</a:t>
            </a:r>
            <a:r>
              <a:rPr lang="en-US" sz="2400" dirty="0" smtClean="0"/>
              <a:t>,</a:t>
            </a:r>
            <a:r>
              <a:rPr lang="en-US" sz="2400" u="sng" dirty="0" smtClean="0">
                <a:hlinkClick r:id="rId4"/>
              </a:rPr>
              <a:t> bookbuilder.cast.org</a:t>
            </a:r>
            <a:r>
              <a:rPr lang="en-US" sz="2400" dirty="0" smtClean="0"/>
              <a:t>  </a:t>
            </a:r>
          </a:p>
          <a:p>
            <a:pPr>
              <a:spcBef>
                <a:spcPts val="2399"/>
              </a:spcBef>
              <a:buNone/>
            </a:pPr>
            <a:r>
              <a:rPr lang="en-US" sz="2400" dirty="0" err="1" smtClean="0"/>
              <a:t>Kurzweil</a:t>
            </a:r>
            <a:r>
              <a:rPr lang="en-US" sz="2400" dirty="0" smtClean="0"/>
              <a:t> 3000, </a:t>
            </a:r>
            <a:r>
              <a:rPr lang="en-US" sz="2400" u="sng" dirty="0" smtClean="0">
                <a:hlinkClick r:id="rId5"/>
              </a:rPr>
              <a:t>www.kurzweiledu.com</a:t>
            </a:r>
            <a:r>
              <a:rPr lang="en-US" sz="2400" dirty="0" smtClean="0"/>
              <a:t> </a:t>
            </a:r>
          </a:p>
          <a:p>
            <a:pPr>
              <a:spcBef>
                <a:spcPts val="2399"/>
              </a:spcBef>
              <a:buNone/>
            </a:pPr>
            <a:r>
              <a:rPr lang="en-US" sz="2400" dirty="0" smtClean="0"/>
              <a:t>Read and Write Gold, </a:t>
            </a:r>
            <a:r>
              <a:rPr lang="en-US" sz="2400" u="sng" dirty="0" smtClean="0">
                <a:hlinkClick r:id="rId6"/>
              </a:rPr>
              <a:t>www.texthelp.com</a:t>
            </a:r>
            <a:r>
              <a:rPr lang="en-US" sz="2400" u="sng" dirty="0" smtClean="0"/>
              <a:t> </a:t>
            </a:r>
            <a:r>
              <a:rPr lang="en-US" sz="2400" dirty="0" smtClean="0"/>
              <a:t> </a:t>
            </a:r>
          </a:p>
          <a:p>
            <a:pPr>
              <a:spcBef>
                <a:spcPts val="2399"/>
              </a:spcBef>
              <a:buNone/>
            </a:pPr>
            <a:r>
              <a:rPr lang="en-US" sz="2400" dirty="0" err="1" smtClean="0"/>
              <a:t>Wikipedia</a:t>
            </a:r>
            <a:r>
              <a:rPr lang="en-US" sz="2400" dirty="0" smtClean="0"/>
              <a:t>, </a:t>
            </a:r>
            <a:r>
              <a:rPr lang="en-US" sz="2400" u="sng" dirty="0" smtClean="0">
                <a:hlinkClick r:id="rId7"/>
              </a:rPr>
              <a:t>www.wikipedia.org</a:t>
            </a:r>
            <a:r>
              <a:rPr lang="en-US" sz="2400" dirty="0" smtClean="0"/>
              <a:t> </a:t>
            </a:r>
          </a:p>
          <a:p>
            <a:pPr>
              <a:spcBef>
                <a:spcPts val="2399"/>
              </a:spcBef>
              <a:buNone/>
            </a:pPr>
            <a:r>
              <a:rPr lang="en-US" sz="2400" dirty="0" smtClean="0"/>
              <a:t>Scholastic News, </a:t>
            </a:r>
            <a:r>
              <a:rPr lang="en-US" sz="2400" u="sng" dirty="0" smtClean="0">
                <a:solidFill>
                  <a:srgbClr val="FFFF00"/>
                </a:solidFill>
              </a:rPr>
              <a:t>www2.scholastic.com/browse/scholasticNews.jsp </a:t>
            </a:r>
            <a:r>
              <a:rPr lang="en-US" sz="2400" dirty="0" smtClean="0">
                <a:solidFill>
                  <a:srgbClr val="FFFF00"/>
                </a:solidFill>
              </a:rPr>
              <a:t>   </a:t>
            </a:r>
            <a:endParaRPr lang="en-US" sz="2400" dirty="0" smtClean="0">
              <a:solidFill>
                <a:srgbClr val="FFFF00"/>
              </a:solidFill>
            </a:endParaRPr>
          </a:p>
          <a:p>
            <a:pPr>
              <a:spcBef>
                <a:spcPts val="2399"/>
              </a:spcBef>
              <a:buNone/>
            </a:pPr>
            <a:r>
              <a:rPr lang="en-US" sz="2400" dirty="0" smtClean="0"/>
              <a:t>National </a:t>
            </a:r>
            <a:r>
              <a:rPr lang="en-US" sz="2400" dirty="0" smtClean="0"/>
              <a:t>Geographic Kids, </a:t>
            </a:r>
            <a:r>
              <a:rPr lang="en-US" sz="2400" u="sng" dirty="0" smtClean="0">
                <a:hlinkClick r:id="rId8"/>
              </a:rPr>
              <a:t>www.kids.nationalgeographic.com</a:t>
            </a:r>
            <a:r>
              <a:rPr lang="en-US" sz="2400" u="sng" dirty="0" smtClean="0"/>
              <a:t> </a:t>
            </a:r>
            <a:endParaRPr lang="en-US" sz="2400" dirty="0" smtClean="0"/>
          </a:p>
          <a:p>
            <a:pPr>
              <a:spcBef>
                <a:spcPts val="2399"/>
              </a:spcBef>
              <a:buNone/>
            </a:pPr>
            <a:endParaRPr lang="en-US" sz="2400" dirty="0" smtClean="0"/>
          </a:p>
          <a:p>
            <a:pPr>
              <a:spcBef>
                <a:spcPts val="2399"/>
              </a:spcBef>
              <a:buNone/>
            </a:pPr>
            <a:endParaRPr lang="en-US" sz="2400" dirty="0" smtClean="0"/>
          </a:p>
          <a:p>
            <a:pPr>
              <a:spcBef>
                <a:spcPts val="2399"/>
              </a:spcBef>
              <a:buNone/>
            </a:pPr>
            <a:r>
              <a:rPr lang="en-US" sz="2400" dirty="0" smtClean="0"/>
              <a:t>Kindle</a:t>
            </a:r>
            <a:r>
              <a:rPr lang="en-US" sz="2400" dirty="0" smtClean="0"/>
              <a:t>, </a:t>
            </a:r>
            <a:r>
              <a:rPr lang="en-US" sz="2400" u="sng" dirty="0" smtClean="0">
                <a:hlinkClick r:id="rId9"/>
              </a:rPr>
              <a:t>https://kindle.amazon.com</a:t>
            </a:r>
            <a:endParaRPr lang="en-US" sz="2400" dirty="0" smtClean="0"/>
          </a:p>
          <a:p>
            <a:pPr>
              <a:spcBef>
                <a:spcPts val="2399"/>
              </a:spcBef>
              <a:buNone/>
            </a:pPr>
            <a:r>
              <a:rPr lang="en-US" sz="2400" dirty="0" err="1" smtClean="0"/>
              <a:t>iBooks</a:t>
            </a:r>
            <a:r>
              <a:rPr lang="en-US" sz="2400" dirty="0" smtClean="0"/>
              <a:t>, </a:t>
            </a:r>
            <a:r>
              <a:rPr lang="en-US" sz="2400" u="sng" dirty="0" smtClean="0">
                <a:hlinkClick r:id="rId10"/>
              </a:rPr>
              <a:t>www.apple.com/ipad/built-in-apps/ibooks.html</a:t>
            </a:r>
            <a:r>
              <a:rPr lang="en-US" sz="2400" u="sng" dirty="0" smtClean="0"/>
              <a:t> </a:t>
            </a:r>
            <a:r>
              <a:rPr lang="en-US" sz="2400" u="sng" dirty="0" smtClean="0">
                <a:hlinkClick r:id="rId10"/>
              </a:rPr>
              <a:t> </a:t>
            </a:r>
            <a:endParaRPr lang="en-US" sz="2400" dirty="0" smtClean="0"/>
          </a:p>
          <a:p>
            <a:pPr>
              <a:spcBef>
                <a:spcPts val="2399"/>
              </a:spcBef>
              <a:buNone/>
            </a:pPr>
            <a:r>
              <a:rPr lang="en-US" sz="2400" dirty="0" smtClean="0"/>
              <a:t>Nook, </a:t>
            </a:r>
            <a:r>
              <a:rPr lang="en-US" sz="2400" u="sng" dirty="0" smtClean="0">
                <a:hlinkClick r:id="rId11"/>
              </a:rPr>
              <a:t>www.barnesandnoble.com/nook</a:t>
            </a:r>
            <a:r>
              <a:rPr lang="en-US" sz="2400" u="sng" dirty="0" smtClean="0"/>
              <a:t> </a:t>
            </a:r>
            <a:endParaRPr lang="en-US" sz="2400" dirty="0" smtClean="0"/>
          </a:p>
          <a:p>
            <a:pPr>
              <a:spcBef>
                <a:spcPts val="2399"/>
              </a:spcBef>
              <a:buNone/>
            </a:pPr>
            <a:r>
              <a:rPr lang="en-US" sz="2400" dirty="0" err="1" smtClean="0"/>
              <a:t>Bookshare</a:t>
            </a:r>
            <a:r>
              <a:rPr lang="en-US" sz="2400" dirty="0" smtClean="0"/>
              <a:t>, </a:t>
            </a:r>
            <a:r>
              <a:rPr lang="en-US" sz="2400" u="sng" dirty="0" smtClean="0">
                <a:hlinkClick r:id="rId12"/>
              </a:rPr>
              <a:t>www.bookshare.org</a:t>
            </a:r>
            <a:endParaRPr lang="en-US" sz="2400" dirty="0" smtClean="0"/>
          </a:p>
          <a:p>
            <a:pPr>
              <a:spcBef>
                <a:spcPts val="2399"/>
              </a:spcBef>
              <a:buNone/>
            </a:pPr>
            <a:r>
              <a:rPr lang="en-US" sz="2400" dirty="0" smtClean="0"/>
              <a:t>Project Gutenberg, </a:t>
            </a:r>
            <a:r>
              <a:rPr lang="en-US" sz="2400" u="sng" dirty="0" smtClean="0">
                <a:hlinkClick r:id="rId13"/>
              </a:rPr>
              <a:t>www.gutenberg.org</a:t>
            </a:r>
            <a:r>
              <a:rPr lang="en-US" sz="2400" u="sng" dirty="0" smtClean="0"/>
              <a:t> </a:t>
            </a:r>
            <a:r>
              <a:rPr lang="en-US" sz="2400" u="sng" dirty="0" smtClean="0">
                <a:hlinkClick r:id="rId13"/>
              </a:rPr>
              <a:t> </a:t>
            </a:r>
            <a:endParaRPr lang="en-US" sz="2400" dirty="0" smtClean="0"/>
          </a:p>
          <a:p>
            <a:pPr>
              <a:spcBef>
                <a:spcPts val="2399"/>
              </a:spcBef>
              <a:buNone/>
            </a:pPr>
            <a:r>
              <a:rPr lang="en-US" sz="2400" dirty="0" smtClean="0"/>
              <a:t>The </a:t>
            </a:r>
            <a:r>
              <a:rPr lang="en-US" sz="2400" dirty="0" err="1" smtClean="0"/>
              <a:t>Accessibile</a:t>
            </a:r>
            <a:r>
              <a:rPr lang="en-US" sz="2400" dirty="0" smtClean="0"/>
              <a:t> Book Collection, </a:t>
            </a:r>
            <a:r>
              <a:rPr lang="en-US" sz="2400" u="sng" dirty="0" smtClean="0">
                <a:hlinkClick r:id="rId14"/>
              </a:rPr>
              <a:t>www.accessiblebookcollection.org</a:t>
            </a:r>
            <a:r>
              <a:rPr lang="en-US" sz="2400" u="sng" dirty="0" smtClean="0"/>
              <a:t> </a:t>
            </a:r>
            <a:r>
              <a:rPr lang="en-US" sz="2400" dirty="0" smtClean="0"/>
              <a:t> </a:t>
            </a:r>
          </a:p>
          <a:p>
            <a:pPr>
              <a:spcBef>
                <a:spcPts val="2399"/>
              </a:spcBef>
              <a:buNone/>
            </a:pPr>
            <a:r>
              <a:rPr lang="en-US" sz="2400" dirty="0" smtClean="0"/>
              <a:t>UDL Tech </a:t>
            </a:r>
            <a:r>
              <a:rPr lang="en-US" sz="2400" dirty="0" smtClean="0"/>
              <a:t>Toolkit, </a:t>
            </a:r>
            <a:r>
              <a:rPr lang="en-US" sz="2400" dirty="0" smtClean="0">
                <a:hlinkClick r:id="rId15"/>
              </a:rPr>
              <a:t>http://</a:t>
            </a:r>
            <a:r>
              <a:rPr lang="en-US" sz="2400" dirty="0" smtClean="0">
                <a:hlinkClick r:id="rId15"/>
              </a:rPr>
              <a:t>udltechtoolkit.wikispaces.com</a:t>
            </a:r>
            <a:r>
              <a:rPr lang="en-US" sz="2400" dirty="0" smtClean="0"/>
              <a:t> </a:t>
            </a:r>
            <a:endParaRPr lang="en-US" sz="2400" dirty="0" smtClean="0"/>
          </a:p>
        </p:txBody>
      </p:sp>
      <p:grpSp>
        <p:nvGrpSpPr>
          <p:cNvPr id="9" name="Group 2"/>
          <p:cNvGrpSpPr>
            <a:grpSpLocks/>
          </p:cNvGrpSpPr>
          <p:nvPr/>
        </p:nvGrpSpPr>
        <p:grpSpPr bwMode="auto">
          <a:xfrm>
            <a:off x="6883400" y="1638300"/>
            <a:ext cx="5016501" cy="2019300"/>
            <a:chOff x="0" y="0"/>
            <a:chExt cx="3160" cy="1272"/>
          </a:xfrm>
        </p:grpSpPr>
        <p:pic>
          <p:nvPicPr>
            <p:cNvPr id="10" name="Picture 3"/>
            <p:cNvPicPr>
              <a:picLocks noChangeAspect="1" noChangeArrowheads="1"/>
            </p:cNvPicPr>
            <p:nvPr/>
          </p:nvPicPr>
          <p:blipFill>
            <a:blip r:embed="rId16"/>
            <a:srcRect/>
            <a:stretch>
              <a:fillRect/>
            </a:stretch>
          </p:blipFill>
          <p:spPr bwMode="auto">
            <a:xfrm>
              <a:off x="4" y="4"/>
              <a:ext cx="3152" cy="1257"/>
            </a:xfrm>
            <a:prstGeom prst="rect">
              <a:avLst/>
            </a:prstGeom>
            <a:noFill/>
            <a:ln w="12700">
              <a:noFill/>
              <a:miter lim="800000"/>
              <a:headEnd/>
              <a:tailEnd/>
            </a:ln>
          </p:spPr>
        </p:pic>
        <p:pic>
          <p:nvPicPr>
            <p:cNvPr id="11" name="Picture 4"/>
            <p:cNvPicPr>
              <a:picLocks noChangeArrowheads="1"/>
            </p:cNvPicPr>
            <p:nvPr/>
          </p:nvPicPr>
          <p:blipFill>
            <a:blip r:embed="rId17"/>
            <a:srcRect/>
            <a:stretch>
              <a:fillRect/>
            </a:stretch>
          </p:blipFill>
          <p:spPr bwMode="auto">
            <a:xfrm>
              <a:off x="0" y="0"/>
              <a:ext cx="3160" cy="1272"/>
            </a:xfrm>
            <a:prstGeom prst="rect">
              <a:avLst/>
            </a:prstGeom>
            <a:noFill/>
            <a:ln w="12700">
              <a:noFill/>
              <a:miter lim="800000"/>
              <a:headEnd/>
              <a:tailEnd/>
            </a:ln>
          </p:spPr>
        </p:pic>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From CAST</a:t>
            </a:r>
            <a:endParaRPr lang="en-US" dirty="0"/>
          </a:p>
        </p:txBody>
      </p:sp>
      <p:sp>
        <p:nvSpPr>
          <p:cNvPr id="3" name="Content Placeholder 2"/>
          <p:cNvSpPr>
            <a:spLocks noGrp="1"/>
          </p:cNvSpPr>
          <p:nvPr>
            <p:ph idx="1"/>
          </p:nvPr>
        </p:nvSpPr>
        <p:spPr/>
        <p:txBody>
          <a:bodyPr/>
          <a:lstStyle/>
          <a:p>
            <a:endParaRPr lang="en-US" dirty="0" smtClean="0"/>
          </a:p>
          <a:p>
            <a:r>
              <a:rPr lang="en-US" dirty="0" smtClean="0"/>
              <a:t>CAST: </a:t>
            </a:r>
            <a:r>
              <a:rPr lang="en-US" dirty="0" smtClean="0">
                <a:hlinkClick r:id="rId2"/>
              </a:rPr>
              <a:t>www.cast.org</a:t>
            </a:r>
            <a:r>
              <a:rPr lang="en-US" dirty="0" smtClean="0"/>
              <a:t> </a:t>
            </a:r>
          </a:p>
          <a:p>
            <a:r>
              <a:rPr lang="en-US" dirty="0" smtClean="0"/>
              <a:t>Teaching Every Student </a:t>
            </a:r>
            <a:r>
              <a:rPr lang="en-US" dirty="0" smtClean="0"/>
              <a:t>in the Digital </a:t>
            </a:r>
            <a:r>
              <a:rPr lang="en-US" dirty="0" smtClean="0"/>
              <a:t>Age eBook by David Rose and Anne Meyer: </a:t>
            </a:r>
            <a:r>
              <a:rPr lang="en-US" dirty="0" smtClean="0">
                <a:hlinkClick r:id="rId3"/>
              </a:rPr>
              <a:t>http://www.cast.org/teachingeverystudent/ideas/tes</a:t>
            </a:r>
            <a:r>
              <a:rPr lang="en-US" dirty="0" smtClean="0">
                <a:hlinkClick r:id="rId3"/>
              </a:rPr>
              <a:t>/</a:t>
            </a:r>
            <a:r>
              <a:rPr lang="en-US" dirty="0" smtClean="0"/>
              <a:t> </a:t>
            </a:r>
          </a:p>
          <a:p>
            <a:r>
              <a:rPr lang="en-US" dirty="0" smtClean="0"/>
              <a:t>Digital Text Links: </a:t>
            </a:r>
            <a:r>
              <a:rPr lang="en-US" dirty="0" smtClean="0">
                <a:hlinkClick r:id="rId4"/>
              </a:rPr>
              <a:t>http</a:t>
            </a:r>
            <a:r>
              <a:rPr lang="en-US" dirty="0" smtClean="0">
                <a:hlinkClick r:id="rId4"/>
              </a:rPr>
              <a:t>://www.cast.org/teachingeverystudent/ideas/presentations/</a:t>
            </a:r>
            <a:r>
              <a:rPr lang="en-US" dirty="0" smtClean="0">
                <a:hlinkClick r:id="rId4"/>
              </a:rPr>
              <a:t>digitaltext_links.cfm</a:t>
            </a:r>
            <a:r>
              <a:rPr lang="en-US" dirty="0" smtClean="0"/>
              <a:t> </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Free Digital Text Tools</a:t>
            </a:r>
            <a:r>
              <a:rPr lang="en-US" sz="4778" dirty="0" smtClean="0"/>
              <a:t/>
            </a:r>
            <a:br>
              <a:rPr lang="en-US" sz="4778" dirty="0" smtClean="0"/>
            </a:br>
            <a:r>
              <a:rPr lang="en-US" sz="4778" dirty="0" smtClean="0">
                <a:hlinkClick r:id="rId2"/>
              </a:rPr>
              <a:t>http://</a:t>
            </a:r>
            <a:r>
              <a:rPr lang="en-US" sz="4778" dirty="0" smtClean="0">
                <a:hlinkClick r:id="rId2"/>
              </a:rPr>
              <a:t>udltechtoolkit.wikispaces.com</a:t>
            </a:r>
            <a:r>
              <a:rPr lang="en-US" sz="4778" dirty="0" smtClean="0"/>
              <a:t> </a:t>
            </a:r>
            <a:endParaRPr lang="en-US" sz="4778"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0" y="2362200"/>
            <a:ext cx="13004800" cy="696947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Rectangle 1"/>
          <p:cNvSpPr>
            <a:spLocks noGrp="1" noChangeArrowheads="1"/>
          </p:cNvSpPr>
          <p:nvPr>
            <p:ph type="title"/>
          </p:nvPr>
        </p:nvSpPr>
        <p:spPr>
          <a:xfrm>
            <a:off x="1117601" y="254000"/>
            <a:ext cx="10756900" cy="2438400"/>
          </a:xfrm>
        </p:spPr>
        <p:txBody>
          <a:bodyPr/>
          <a:lstStyle/>
          <a:p>
            <a:pPr algn="l">
              <a:lnSpc>
                <a:spcPct val="80000"/>
              </a:lnSpc>
              <a:tabLst>
                <a:tab pos="914307" algn="l"/>
              </a:tabLst>
            </a:pPr>
            <a:r>
              <a:rPr lang="en-US" dirty="0"/>
              <a:t>DOIT!:  </a:t>
            </a:r>
            <a:r>
              <a:rPr lang="en-US" b="1" dirty="0"/>
              <a:t>D</a:t>
            </a:r>
            <a:r>
              <a:rPr lang="en-US" dirty="0"/>
              <a:t>escribe goal</a:t>
            </a:r>
            <a:r>
              <a:rPr lang="en-US" dirty="0" smtClean="0"/>
              <a:t/>
            </a:r>
            <a:br>
              <a:rPr lang="en-US" dirty="0" smtClean="0"/>
            </a:br>
            <a:endParaRPr lang="en-US" dirty="0"/>
          </a:p>
        </p:txBody>
      </p:sp>
      <p:sp>
        <p:nvSpPr>
          <p:cNvPr id="177155" name="Rectangle 2"/>
          <p:cNvSpPr>
            <a:spLocks noGrp="1" noChangeArrowheads="1"/>
          </p:cNvSpPr>
          <p:nvPr>
            <p:ph idx="1"/>
          </p:nvPr>
        </p:nvSpPr>
        <p:spPr/>
        <p:txBody>
          <a:bodyPr/>
          <a:lstStyle/>
          <a:p>
            <a:pPr marL="888909"/>
            <a:r>
              <a:rPr lang="en-US" dirty="0" smtClean="0"/>
              <a:t>SETT</a:t>
            </a:r>
          </a:p>
          <a:p>
            <a:pPr marL="1376557" lvl="1"/>
            <a:r>
              <a:rPr lang="en-US" dirty="0" smtClean="0"/>
              <a:t>Student</a:t>
            </a:r>
          </a:p>
          <a:p>
            <a:pPr marL="1376557" lvl="1"/>
            <a:r>
              <a:rPr lang="en-US" dirty="0" smtClean="0"/>
              <a:t>Environment</a:t>
            </a:r>
          </a:p>
          <a:p>
            <a:pPr marL="1376557" lvl="1"/>
            <a:r>
              <a:rPr lang="en-US" dirty="0" smtClean="0"/>
              <a:t>Task</a:t>
            </a:r>
          </a:p>
          <a:p>
            <a:pPr marL="888909"/>
            <a:r>
              <a:rPr lang="en-US" dirty="0" smtClean="0"/>
              <a:t>For </a:t>
            </a:r>
            <a:r>
              <a:rPr lang="en-US" dirty="0"/>
              <a:t>Sarah to be able to access the texts in her curriculum with comprehension.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Montgumery Bus Boycott.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5901783" y="1895351"/>
            <a:ext cx="7306217" cy="7848600"/>
          </a:xfrm>
          <a:prstGeom prst="rect">
            <a:avLst/>
          </a:prstGeom>
        </p:spPr>
      </p:pic>
      <p:sp>
        <p:nvSpPr>
          <p:cNvPr id="2" name="Title 1"/>
          <p:cNvSpPr>
            <a:spLocks noGrp="1"/>
          </p:cNvSpPr>
          <p:nvPr>
            <p:ph type="title"/>
          </p:nvPr>
        </p:nvSpPr>
        <p:spPr>
          <a:xfrm>
            <a:off x="650240" y="76200"/>
            <a:ext cx="11704320" cy="1625600"/>
          </a:xfrm>
        </p:spPr>
        <p:txBody>
          <a:bodyPr/>
          <a:lstStyle/>
          <a:p>
            <a:r>
              <a:rPr lang="en-US" dirty="0" smtClean="0"/>
              <a:t>Sample Social Studies Text</a:t>
            </a:r>
            <a:endParaRPr lang="en-US" dirty="0"/>
          </a:p>
        </p:txBody>
      </p:sp>
      <p:pic>
        <p:nvPicPr>
          <p:cNvPr id="5" name="Picture 4" descr="Montgumery Bus Boycott.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165100" y="1895350"/>
            <a:ext cx="7315200" cy="7858250"/>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2" y="254002"/>
            <a:ext cx="10464801" cy="1498600"/>
          </a:xfrm>
        </p:spPr>
        <p:txBody>
          <a:bodyPr/>
          <a:lstStyle/>
          <a:p>
            <a:r>
              <a:rPr lang="en-US" dirty="0" smtClean="0"/>
              <a:t>Comprehension</a:t>
            </a:r>
            <a:endParaRPr lang="en-US" dirty="0"/>
          </a:p>
        </p:txBody>
      </p:sp>
      <p:sp>
        <p:nvSpPr>
          <p:cNvPr id="3" name="Content Placeholder 2"/>
          <p:cNvSpPr>
            <a:spLocks noGrp="1"/>
          </p:cNvSpPr>
          <p:nvPr>
            <p:ph idx="1"/>
          </p:nvPr>
        </p:nvSpPr>
        <p:spPr>
          <a:xfrm>
            <a:off x="634999" y="2590800"/>
            <a:ext cx="11704320" cy="7162800"/>
          </a:xfrm>
        </p:spPr>
        <p:txBody>
          <a:bodyPr/>
          <a:lstStyle/>
          <a:p>
            <a:r>
              <a:rPr lang="en-US" dirty="0" smtClean="0"/>
              <a:t>Definition: Comprehension is deriving meaning from text.</a:t>
            </a:r>
          </a:p>
          <a:p>
            <a:pPr lvl="1"/>
            <a:r>
              <a:rPr lang="en-US" dirty="0" smtClean="0"/>
              <a:t>Understanding meaning in the proper context</a:t>
            </a:r>
          </a:p>
          <a:p>
            <a:pPr lvl="1"/>
            <a:r>
              <a:rPr lang="en-US" dirty="0" smtClean="0"/>
              <a:t>Integration of old and new information</a:t>
            </a:r>
          </a:p>
          <a:p>
            <a:pPr lvl="1"/>
            <a:r>
              <a:rPr lang="en-US" dirty="0" smtClean="0"/>
              <a:t>Understanding the author or speaker purpose</a:t>
            </a:r>
          </a:p>
          <a:p>
            <a:r>
              <a:rPr lang="en-US" dirty="0" smtClean="0"/>
              <a:t>Standards</a:t>
            </a:r>
          </a:p>
          <a:p>
            <a:pPr lvl="1"/>
            <a:r>
              <a:rPr lang="en-US" dirty="0" smtClean="0"/>
              <a:t>Common Core Standards for Reading (pg. 10):</a:t>
            </a:r>
          </a:p>
          <a:p>
            <a:pPr lvl="2">
              <a:buNone/>
            </a:pPr>
            <a:r>
              <a:rPr lang="en-US" dirty="0" smtClean="0"/>
              <a:t>1. Read closely to determine what the text says explicitly and to make logical inferences from it; cite specific textual evidence when writing or speaking to support conclusions drawn from the text.</a:t>
            </a:r>
          </a:p>
          <a:p>
            <a:pPr lvl="2">
              <a:buNone/>
            </a:pPr>
            <a:r>
              <a:rPr lang="en-US" dirty="0" smtClean="0"/>
              <a:t>2. Determine central ideas or themes of a text and analyze their development; summarize the key supporting details and ideas.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9202" name="Rectangle 1"/>
          <p:cNvSpPr>
            <a:spLocks noGrp="1" noChangeArrowheads="1"/>
          </p:cNvSpPr>
          <p:nvPr>
            <p:ph type="title"/>
          </p:nvPr>
        </p:nvSpPr>
        <p:spPr/>
        <p:txBody>
          <a:bodyPr>
            <a:normAutofit fontScale="90000"/>
          </a:bodyPr>
          <a:lstStyle/>
          <a:p>
            <a:pPr eaLnBrk="1" hangingPunct="1"/>
            <a:r>
              <a:rPr lang="en-US" sz="5500" dirty="0"/>
              <a:t>Reading Comprehension Strategies</a:t>
            </a:r>
            <a:br>
              <a:rPr lang="en-US" sz="5500" dirty="0"/>
            </a:br>
            <a:r>
              <a:rPr lang="en-US" sz="5500" dirty="0"/>
              <a:t>Pressley (2000)</a:t>
            </a:r>
          </a:p>
        </p:txBody>
      </p:sp>
      <p:graphicFrame>
        <p:nvGraphicFramePr>
          <p:cNvPr id="21506" name="Group 2"/>
          <p:cNvGraphicFramePr>
            <a:graphicFrameLocks noGrp="1"/>
          </p:cNvGraphicFramePr>
          <p:nvPr/>
        </p:nvGraphicFramePr>
        <p:xfrm>
          <a:off x="1549401" y="3276600"/>
          <a:ext cx="10210800" cy="6096000"/>
        </p:xfrm>
        <a:graphic>
          <a:graphicData uri="http://schemas.openxmlformats.org/drawingml/2006/table">
            <a:tbl>
              <a:tblPr/>
              <a:tblGrid>
                <a:gridCol w="885080"/>
                <a:gridCol w="9325720"/>
              </a:tblGrid>
              <a:tr h="1096708">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pPr>
                      <a:r>
                        <a:rPr kumimoji="0" lang="en-US" sz="4100" b="0" i="0" u="none" strike="noStrike" cap="none" normalizeH="0" baseline="0">
                          <a:ln>
                            <a:noFill/>
                          </a:ln>
                          <a:solidFill>
                            <a:schemeClr val="tx1"/>
                          </a:solidFill>
                          <a:effectLst/>
                          <a:latin typeface="Arial" charset="0"/>
                          <a:ea typeface="Arial" charset="0"/>
                          <a:cs typeface="Arial" charset="0"/>
                          <a:sym typeface="Arial" charset="0"/>
                        </a:rPr>
                        <a:t>1</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pPr>
                      <a:r>
                        <a:rPr kumimoji="0" lang="en-US" sz="3800" b="0" i="0" u="none" strike="noStrike" cap="none" normalizeH="0" baseline="0" dirty="0" smtClean="0">
                          <a:ln>
                            <a:noFill/>
                          </a:ln>
                          <a:solidFill>
                            <a:schemeClr val="tx1"/>
                          </a:solidFill>
                          <a:effectLst/>
                          <a:latin typeface="Arial" charset="0"/>
                          <a:ea typeface="Arial" charset="0"/>
                          <a:cs typeface="Arial" charset="0"/>
                          <a:sym typeface="Arial" charset="0"/>
                        </a:rPr>
                        <a:t>Decoding </a:t>
                      </a:r>
                      <a:r>
                        <a:rPr kumimoji="0" lang="en-US" sz="3800" b="0" i="0" u="none" strike="noStrike" cap="none" normalizeH="0" baseline="0" dirty="0">
                          <a:ln>
                            <a:noFill/>
                          </a:ln>
                          <a:solidFill>
                            <a:schemeClr val="tx1"/>
                          </a:solidFill>
                          <a:effectLst/>
                          <a:latin typeface="Arial" charset="0"/>
                          <a:ea typeface="Arial" charset="0"/>
                          <a:cs typeface="Arial" charset="0"/>
                          <a:sym typeface="Arial" charset="0"/>
                        </a:rPr>
                        <a:t>skills</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096708">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pPr>
                      <a:r>
                        <a:rPr kumimoji="0" lang="en-US" sz="4100" b="0" i="0" u="none" strike="noStrike" cap="none" normalizeH="0" baseline="0">
                          <a:ln>
                            <a:noFill/>
                          </a:ln>
                          <a:solidFill>
                            <a:schemeClr val="tx1"/>
                          </a:solidFill>
                          <a:effectLst/>
                          <a:latin typeface="Arial" charset="0"/>
                          <a:ea typeface="Arial" charset="0"/>
                          <a:cs typeface="Arial" charset="0"/>
                          <a:sym typeface="Arial" charset="0"/>
                        </a:rPr>
                        <a:t>2</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pPr>
                      <a:r>
                        <a:rPr kumimoji="0" lang="en-US" sz="3800" b="0" i="0" u="none" strike="noStrike" cap="none" normalizeH="0" baseline="0" dirty="0" smtClean="0">
                          <a:ln>
                            <a:noFill/>
                          </a:ln>
                          <a:solidFill>
                            <a:schemeClr val="tx1"/>
                          </a:solidFill>
                          <a:effectLst/>
                          <a:latin typeface="Arial" charset="0"/>
                          <a:ea typeface="Arial" charset="0"/>
                          <a:cs typeface="Arial" charset="0"/>
                          <a:sym typeface="Arial" charset="0"/>
                        </a:rPr>
                        <a:t>Vocabulary knowledge</a:t>
                      </a:r>
                      <a:endParaRPr kumimoji="0" lang="en-US" sz="3800" b="0" i="0" u="none" strike="noStrike" cap="none" normalizeH="0" baseline="0" dirty="0">
                        <a:ln>
                          <a:noFill/>
                        </a:ln>
                        <a:solidFill>
                          <a:schemeClr val="tx1"/>
                        </a:solidFill>
                        <a:effectLst/>
                        <a:latin typeface="Arial" charset="0"/>
                        <a:ea typeface="Arial" charset="0"/>
                        <a:cs typeface="Arial" charset="0"/>
                        <a:sym typeface="Arial"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096708">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pPr>
                      <a:r>
                        <a:rPr kumimoji="0" lang="en-US" sz="4100" b="0" i="0" u="none" strike="noStrike" cap="none" normalizeH="0" baseline="0">
                          <a:ln>
                            <a:noFill/>
                          </a:ln>
                          <a:solidFill>
                            <a:schemeClr val="tx1"/>
                          </a:solidFill>
                          <a:effectLst/>
                          <a:latin typeface="Arial" charset="0"/>
                          <a:ea typeface="Arial" charset="0"/>
                          <a:cs typeface="Arial" charset="0"/>
                          <a:sym typeface="Arial" charset="0"/>
                        </a:rPr>
                        <a:t>3</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pPr>
                      <a:r>
                        <a:rPr kumimoji="0" lang="en-US" sz="3800" b="0" i="0" u="none" strike="noStrike" cap="none" normalizeH="0" baseline="0">
                          <a:ln>
                            <a:noFill/>
                          </a:ln>
                          <a:solidFill>
                            <a:schemeClr val="tx1"/>
                          </a:solidFill>
                          <a:effectLst/>
                          <a:latin typeface="Arial" charset="0"/>
                          <a:ea typeface="Arial" charset="0"/>
                          <a:cs typeface="Arial" charset="0"/>
                          <a:sym typeface="Arial" charset="0"/>
                        </a:rPr>
                        <a:t>World knowledge</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43543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pPr>
                      <a:r>
                        <a:rPr kumimoji="0" lang="en-US" sz="4100" b="0" i="0" u="none" strike="noStrike" cap="none" normalizeH="0" baseline="0">
                          <a:ln>
                            <a:noFill/>
                          </a:ln>
                          <a:solidFill>
                            <a:schemeClr val="tx1"/>
                          </a:solidFill>
                          <a:effectLst/>
                          <a:latin typeface="Arial" charset="0"/>
                          <a:ea typeface="Arial" charset="0"/>
                          <a:cs typeface="Arial" charset="0"/>
                          <a:sym typeface="Arial" charset="0"/>
                        </a:rPr>
                        <a:t>4</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pPr>
                      <a:r>
                        <a:rPr kumimoji="0" lang="en-US" sz="3800" b="0" i="0" u="none" strike="noStrike" cap="none" normalizeH="0" baseline="0" dirty="0">
                          <a:ln>
                            <a:noFill/>
                          </a:ln>
                          <a:solidFill>
                            <a:schemeClr val="tx1"/>
                          </a:solidFill>
                          <a:effectLst/>
                          <a:latin typeface="Arial" charset="0"/>
                          <a:ea typeface="Arial" charset="0"/>
                          <a:cs typeface="Arial" charset="0"/>
                          <a:sym typeface="Arial" charset="0"/>
                        </a:rPr>
                        <a:t>Active</a:t>
                      </a:r>
                      <a:r>
                        <a:rPr kumimoji="0" lang="en-US" sz="3800" b="0" i="0" u="none" strike="noStrike" cap="none" normalizeH="0" baseline="0" dirty="0" smtClean="0">
                          <a:ln>
                            <a:noFill/>
                          </a:ln>
                          <a:solidFill>
                            <a:schemeClr val="tx1"/>
                          </a:solidFill>
                          <a:effectLst/>
                          <a:latin typeface="Arial" charset="0"/>
                          <a:ea typeface="Arial" charset="0"/>
                          <a:cs typeface="Arial" charset="0"/>
                          <a:sym typeface="Arial" charset="0"/>
                        </a:rPr>
                        <a:t> use of comprehension </a:t>
                      </a:r>
                      <a:r>
                        <a:rPr kumimoji="0" lang="en-US" sz="3800" b="0" i="0" u="none" strike="noStrike" cap="none" normalizeH="0" baseline="0" dirty="0">
                          <a:ln>
                            <a:noFill/>
                          </a:ln>
                          <a:solidFill>
                            <a:schemeClr val="tx1"/>
                          </a:solidFill>
                          <a:effectLst/>
                          <a:latin typeface="Arial" charset="0"/>
                          <a:ea typeface="Arial" charset="0"/>
                          <a:cs typeface="Arial" charset="0"/>
                          <a:sym typeface="Arial" charset="0"/>
                        </a:rPr>
                        <a:t>strategies</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37044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pPr>
                      <a:r>
                        <a:rPr kumimoji="0" lang="en-US" sz="4100" b="0" i="0" u="none" strike="noStrike" cap="none" normalizeH="0" baseline="0">
                          <a:ln>
                            <a:noFill/>
                          </a:ln>
                          <a:solidFill>
                            <a:schemeClr val="tx1"/>
                          </a:solidFill>
                          <a:effectLst/>
                          <a:latin typeface="Arial" charset="0"/>
                          <a:ea typeface="Arial" charset="0"/>
                          <a:cs typeface="Arial" charset="0"/>
                          <a:sym typeface="Arial" charset="0"/>
                        </a:rPr>
                        <a:t>5</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pPr>
                      <a:r>
                        <a:rPr kumimoji="0" lang="en-US" sz="3800" b="0" i="0" u="none" strike="noStrike" cap="none" normalizeH="0" baseline="0" dirty="0">
                          <a:ln>
                            <a:noFill/>
                          </a:ln>
                          <a:solidFill>
                            <a:schemeClr val="tx1"/>
                          </a:solidFill>
                          <a:effectLst/>
                          <a:latin typeface="Arial" charset="0"/>
                          <a:ea typeface="Arial" charset="0"/>
                          <a:cs typeface="Arial" charset="0"/>
                          <a:sym typeface="Arial" charset="0"/>
                        </a:rPr>
                        <a:t>Monitor comprehension</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8178" name="Rectangle 1"/>
          <p:cNvSpPr>
            <a:spLocks noGrp="1" noChangeArrowheads="1"/>
          </p:cNvSpPr>
          <p:nvPr>
            <p:ph type="title"/>
          </p:nvPr>
        </p:nvSpPr>
        <p:spPr>
          <a:xfrm>
            <a:off x="1117601" y="254000"/>
            <a:ext cx="10756900" cy="2438400"/>
          </a:xfrm>
        </p:spPr>
        <p:txBody>
          <a:bodyPr>
            <a:normAutofit fontScale="90000"/>
          </a:bodyPr>
          <a:lstStyle/>
          <a:p>
            <a:pPr algn="l">
              <a:lnSpc>
                <a:spcPct val="80000"/>
              </a:lnSpc>
              <a:tabLst>
                <a:tab pos="914307" algn="l"/>
              </a:tabLst>
            </a:pPr>
            <a:r>
              <a:rPr lang="en-US" sz="7100" dirty="0"/>
              <a:t>DOIT!:  Outline alternatives</a:t>
            </a:r>
            <a:r>
              <a:rPr lang="en-US" sz="7100" dirty="0" smtClean="0"/>
              <a:t/>
            </a:r>
            <a:br>
              <a:rPr lang="en-US" sz="7100" dirty="0" smtClean="0"/>
            </a:br>
            <a:endParaRPr lang="en-US" sz="7100" dirty="0"/>
          </a:p>
        </p:txBody>
      </p:sp>
      <p:sp>
        <p:nvSpPr>
          <p:cNvPr id="178179" name="Rectangle 2"/>
          <p:cNvSpPr>
            <a:spLocks noGrp="1" noChangeArrowheads="1"/>
          </p:cNvSpPr>
          <p:nvPr>
            <p:ph idx="1"/>
          </p:nvPr>
        </p:nvSpPr>
        <p:spPr/>
        <p:txBody>
          <a:bodyPr/>
          <a:lstStyle/>
          <a:p>
            <a:pPr marL="888909"/>
            <a:r>
              <a:rPr lang="en-US" sz="3600" dirty="0" smtClean="0"/>
              <a:t>SETT:  What Tools?</a:t>
            </a:r>
            <a:endParaRPr lang="en-US" dirty="0" smtClean="0"/>
          </a:p>
        </p:txBody>
      </p:sp>
      <p:pic>
        <p:nvPicPr>
          <p:cNvPr id="4" name="Picture 2"/>
          <p:cNvPicPr>
            <a:picLocks noChangeAspect="1" noChangeArrowheads="1"/>
          </p:cNvPicPr>
          <p:nvPr/>
        </p:nvPicPr>
        <p:blipFill>
          <a:blip r:embed="rId3"/>
          <a:srcRect/>
          <a:stretch>
            <a:fillRect/>
          </a:stretch>
        </p:blipFill>
        <p:spPr bwMode="auto">
          <a:xfrm flipH="1">
            <a:off x="9779000" y="6533195"/>
            <a:ext cx="1771294" cy="2730499"/>
          </a:xfrm>
          <a:prstGeom prst="rect">
            <a:avLst/>
          </a:prstGeom>
          <a:noFill/>
          <a:ln w="12700">
            <a:noFill/>
            <a:miter lim="800000"/>
            <a:headEnd/>
            <a:tailEnd/>
          </a:ln>
        </p:spPr>
      </p:pic>
      <p:pic>
        <p:nvPicPr>
          <p:cNvPr id="5" name="Picture 3"/>
          <p:cNvPicPr>
            <a:picLocks noChangeAspect="1" noChangeArrowheads="1"/>
          </p:cNvPicPr>
          <p:nvPr/>
        </p:nvPicPr>
        <p:blipFill>
          <a:blip r:embed="rId4"/>
          <a:srcRect/>
          <a:stretch>
            <a:fillRect/>
          </a:stretch>
        </p:blipFill>
        <p:spPr bwMode="auto">
          <a:xfrm flipH="1">
            <a:off x="1016001" y="6456995"/>
            <a:ext cx="2320252" cy="2434583"/>
          </a:xfrm>
          <a:prstGeom prst="rect">
            <a:avLst/>
          </a:prstGeom>
          <a:noFill/>
          <a:ln w="12700">
            <a:noFill/>
            <a:miter lim="800000"/>
            <a:headEnd/>
            <a:tailEnd/>
          </a:ln>
        </p:spPr>
      </p:pic>
      <p:pic>
        <p:nvPicPr>
          <p:cNvPr id="10" name="Picture 9"/>
          <p:cNvPicPr>
            <a:picLocks noChangeAspect="1"/>
          </p:cNvPicPr>
          <p:nvPr/>
        </p:nvPicPr>
        <p:blipFill>
          <a:blip r:embed="rId5"/>
          <a:stretch>
            <a:fillRect/>
          </a:stretch>
        </p:blipFill>
        <p:spPr>
          <a:xfrm>
            <a:off x="3987800" y="6075995"/>
            <a:ext cx="5314458" cy="3677605"/>
          </a:xfrm>
          <a:prstGeom prst="rect">
            <a:avLst/>
          </a:prstGeom>
        </p:spPr>
      </p:pic>
      <p:pic>
        <p:nvPicPr>
          <p:cNvPr id="6" name="Picture 3"/>
          <p:cNvPicPr>
            <a:picLocks noChangeAspect="1" noChangeArrowheads="1"/>
          </p:cNvPicPr>
          <p:nvPr/>
        </p:nvPicPr>
        <p:blipFill>
          <a:blip r:embed="rId6"/>
          <a:srcRect/>
          <a:stretch>
            <a:fillRect/>
          </a:stretch>
        </p:blipFill>
        <p:spPr bwMode="auto">
          <a:xfrm>
            <a:off x="4978401" y="6761795"/>
            <a:ext cx="3438771" cy="895989"/>
          </a:xfrm>
          <a:prstGeom prst="rect">
            <a:avLst/>
          </a:prstGeom>
          <a:noFill/>
          <a:ln w="12700">
            <a:noFill/>
            <a:miter lim="800000"/>
            <a:headEnd/>
            <a:tailEnd/>
          </a:ln>
        </p:spPr>
      </p:pic>
      <p:pic>
        <p:nvPicPr>
          <p:cNvPr id="12" name="Picture 11"/>
          <p:cNvPicPr>
            <a:picLocks noChangeAspect="1"/>
          </p:cNvPicPr>
          <p:nvPr/>
        </p:nvPicPr>
        <p:blipFill>
          <a:blip r:embed="rId7"/>
          <a:stretch>
            <a:fillRect/>
          </a:stretch>
        </p:blipFill>
        <p:spPr>
          <a:xfrm>
            <a:off x="5842000" y="1219201"/>
            <a:ext cx="7162800" cy="5323174"/>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0226" name="Rectangle 1"/>
          <p:cNvSpPr>
            <a:spLocks noGrp="1" noChangeArrowheads="1"/>
          </p:cNvSpPr>
          <p:nvPr>
            <p:ph type="title"/>
          </p:nvPr>
        </p:nvSpPr>
        <p:spPr>
          <a:xfrm>
            <a:off x="1270002" y="0"/>
            <a:ext cx="10464801" cy="2755900"/>
          </a:xfrm>
        </p:spPr>
        <p:txBody>
          <a:bodyPr/>
          <a:lstStyle/>
          <a:p>
            <a:pPr eaLnBrk="1" hangingPunct="1"/>
            <a:r>
              <a:rPr lang="en-US"/>
              <a:t>Digital Texts Can Provide Support for: </a:t>
            </a:r>
          </a:p>
        </p:txBody>
      </p:sp>
      <p:graphicFrame>
        <p:nvGraphicFramePr>
          <p:cNvPr id="22530" name="Group 2"/>
          <p:cNvGraphicFramePr>
            <a:graphicFrameLocks noGrp="1"/>
          </p:cNvGraphicFramePr>
          <p:nvPr/>
        </p:nvGraphicFramePr>
        <p:xfrm>
          <a:off x="863602" y="3086100"/>
          <a:ext cx="11264901" cy="6011864"/>
        </p:xfrm>
        <a:graphic>
          <a:graphicData uri="http://schemas.openxmlformats.org/drawingml/2006/table">
            <a:tbl>
              <a:tblPr/>
              <a:tblGrid>
                <a:gridCol w="6197601"/>
                <a:gridCol w="5067300"/>
              </a:tblGrid>
              <a:tr h="97155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4000" b="1"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rPr>
                        <a:t>Component</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3600" b="1"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rPr>
                        <a:t>Digital Text Feature</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00806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pPr>
                      <a:r>
                        <a:rPr kumimoji="0" lang="en-US" sz="3800" b="1" i="0" u="none" strike="noStrike" cap="none" normalizeH="0" baseline="0">
                          <a:ln>
                            <a:noFill/>
                          </a:ln>
                          <a:solidFill>
                            <a:schemeClr val="tx1"/>
                          </a:solidFill>
                          <a:effectLst/>
                          <a:latin typeface="Arial" charset="0"/>
                          <a:ea typeface="Arial" charset="0"/>
                          <a:cs typeface="Arial" charset="0"/>
                          <a:sym typeface="Arial" charset="0"/>
                        </a:rPr>
                        <a:t>Decoding</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pPr>
                      <a:r>
                        <a:rPr kumimoji="0" lang="en-US" sz="3400" b="0" i="0" u="none" strike="noStrike" cap="none" normalizeH="0" baseline="0">
                          <a:ln>
                            <a:noFill/>
                          </a:ln>
                          <a:solidFill>
                            <a:schemeClr val="tx1"/>
                          </a:solidFill>
                          <a:effectLst/>
                          <a:latin typeface="Helvetica" charset="0"/>
                          <a:ea typeface="Helvetica" charset="0"/>
                          <a:cs typeface="Helvetica" charset="0"/>
                          <a:sym typeface="Helvetica" charset="0"/>
                        </a:rPr>
                        <a:t>Text‐to‐speech</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00806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pPr>
                      <a:r>
                        <a:rPr kumimoji="0" lang="en-US" sz="3800" b="1" i="0" u="none" strike="noStrike" cap="none" normalizeH="0" baseline="0">
                          <a:ln>
                            <a:noFill/>
                          </a:ln>
                          <a:solidFill>
                            <a:schemeClr val="tx1"/>
                          </a:solidFill>
                          <a:effectLst/>
                          <a:latin typeface="Arial" charset="0"/>
                          <a:ea typeface="Arial" charset="0"/>
                          <a:cs typeface="Arial" charset="0"/>
                          <a:sym typeface="Arial" charset="0"/>
                        </a:rPr>
                        <a:t>Vocabulary</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pPr>
                      <a:r>
                        <a:rPr kumimoji="0" lang="en-US" sz="3400" b="0" i="0" u="none" strike="noStrike" cap="none" normalizeH="0" baseline="0">
                          <a:ln>
                            <a:noFill/>
                          </a:ln>
                          <a:solidFill>
                            <a:schemeClr val="tx1"/>
                          </a:solidFill>
                          <a:effectLst/>
                          <a:latin typeface="Helvetica" charset="0"/>
                          <a:ea typeface="Helvetica" charset="0"/>
                          <a:cs typeface="Helvetica" charset="0"/>
                          <a:sym typeface="Helvetica" charset="0"/>
                        </a:rPr>
                        <a:t>On‐board dictionary</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00806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pPr>
                      <a:r>
                        <a:rPr kumimoji="0" lang="en-US" sz="3800" b="1" i="0" u="none" strike="noStrike" cap="none" normalizeH="0" baseline="0">
                          <a:ln>
                            <a:noFill/>
                          </a:ln>
                          <a:solidFill>
                            <a:schemeClr val="tx1"/>
                          </a:solidFill>
                          <a:effectLst/>
                          <a:latin typeface="Arial" charset="0"/>
                          <a:ea typeface="Arial" charset="0"/>
                          <a:cs typeface="Arial" charset="0"/>
                          <a:sym typeface="Arial" charset="0"/>
                        </a:rPr>
                        <a:t>World knowledge</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pPr>
                      <a:r>
                        <a:rPr kumimoji="0" lang="en-US" sz="3400" b="0" i="0" u="none" strike="noStrike" cap="none" normalizeH="0" baseline="0">
                          <a:ln>
                            <a:noFill/>
                          </a:ln>
                          <a:solidFill>
                            <a:schemeClr val="tx1"/>
                          </a:solidFill>
                          <a:effectLst/>
                          <a:latin typeface="Helvetica" charset="0"/>
                          <a:ea typeface="Helvetica" charset="0"/>
                          <a:cs typeface="Helvetica" charset="0"/>
                          <a:sym typeface="Helvetica" charset="0"/>
                        </a:rPr>
                        <a:t>Adapted text</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30016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pPr>
                      <a:r>
                        <a:rPr kumimoji="0" lang="en-US" sz="3800" b="1" i="0" u="none" strike="noStrike" cap="none" normalizeH="0" baseline="0">
                          <a:ln>
                            <a:noFill/>
                          </a:ln>
                          <a:solidFill>
                            <a:schemeClr val="tx1"/>
                          </a:solidFill>
                          <a:effectLst/>
                          <a:latin typeface="Arial" charset="0"/>
                          <a:ea typeface="Arial" charset="0"/>
                          <a:cs typeface="Arial" charset="0"/>
                          <a:sym typeface="Arial" charset="0"/>
                        </a:rPr>
                        <a:t>Active comprehension strategies</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pPr>
                      <a:r>
                        <a:rPr kumimoji="0" lang="en-US" sz="3400" b="0" i="0" u="none" strike="noStrike" cap="none" normalizeH="0" baseline="0">
                          <a:ln>
                            <a:noFill/>
                          </a:ln>
                          <a:solidFill>
                            <a:schemeClr val="tx1"/>
                          </a:solidFill>
                          <a:effectLst/>
                          <a:latin typeface="Helvetica" charset="0"/>
                          <a:ea typeface="Helvetica" charset="0"/>
                          <a:cs typeface="Helvetica" charset="0"/>
                          <a:sym typeface="Helvetica" charset="0"/>
                        </a:rPr>
                        <a:t>E‐coaching</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715962">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pPr>
                      <a:r>
                        <a:rPr kumimoji="0" lang="en-US" sz="3800" b="1" i="0" u="none" strike="noStrike" cap="none" normalizeH="0" baseline="0">
                          <a:ln>
                            <a:noFill/>
                          </a:ln>
                          <a:solidFill>
                            <a:schemeClr val="tx1"/>
                          </a:solidFill>
                          <a:effectLst/>
                          <a:latin typeface="Arial" charset="0"/>
                          <a:ea typeface="Arial" charset="0"/>
                          <a:cs typeface="Arial" charset="0"/>
                          <a:sym typeface="Arial" charset="0"/>
                        </a:rPr>
                        <a:t>Monitor comprehension</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pPr>
                      <a:r>
                        <a:rPr kumimoji="0" lang="en-US" sz="3400" b="0" i="0" u="none" strike="noStrike" cap="none" normalizeH="0" baseline="0" dirty="0">
                          <a:ln>
                            <a:noFill/>
                          </a:ln>
                          <a:solidFill>
                            <a:schemeClr val="tx1"/>
                          </a:solidFill>
                          <a:effectLst/>
                          <a:latin typeface="Helvetica" charset="0"/>
                          <a:ea typeface="Helvetica" charset="0"/>
                          <a:cs typeface="Helvetica" charset="0"/>
                          <a:sym typeface="Helvetica" charset="0"/>
                        </a:rPr>
                        <a:t>Built in Note-taking</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image" Target="../media/image4.jpeg"/></Relationships>
</file>

<file path=ppt/theme/_rels/theme9.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image" Target="../media/image4.jpeg"/></Relationships>
</file>

<file path=ppt/theme/theme1.xml><?xml version="1.0" encoding="utf-8"?>
<a:theme xmlns:a="http://schemas.openxmlformats.org/drawingml/2006/main" name="Photo - Horizontal Reflection">
  <a:themeElements>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hoto - Vertical Reflection">
  <a:themeElements>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 Center">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534</TotalTime>
  <Pages>0</Pages>
  <Words>1587</Words>
  <Characters>0</Characters>
  <Application>Microsoft Macintosh PowerPoint</Application>
  <PresentationFormat>Custom</PresentationFormat>
  <Lines>0</Lines>
  <Paragraphs>275</Paragraphs>
  <Slides>37</Slides>
  <Notes>14</Notes>
  <HiddenSlides>0</HiddenSlides>
  <MMClips>5</MMClips>
  <ScaleCrop>false</ScaleCrop>
  <HeadingPairs>
    <vt:vector size="4" baseType="variant">
      <vt:variant>
        <vt:lpstr>Design Template</vt:lpstr>
      </vt:variant>
      <vt:variant>
        <vt:i4>9</vt:i4>
      </vt:variant>
      <vt:variant>
        <vt:lpstr>Slide Titles</vt:lpstr>
      </vt:variant>
      <vt:variant>
        <vt:i4>37</vt:i4>
      </vt:variant>
    </vt:vector>
  </HeadingPairs>
  <TitlesOfParts>
    <vt:vector size="46" baseType="lpstr">
      <vt:lpstr>Photo - Horizontal Reflection</vt:lpstr>
      <vt:lpstr>Photo - Vertical</vt:lpstr>
      <vt:lpstr>Photo - Vertical Reflection</vt:lpstr>
      <vt:lpstr>Photo - Horizontal</vt:lpstr>
      <vt:lpstr>Title &amp; Bullets - 2 Column</vt:lpstr>
      <vt:lpstr>Title &amp; Bullets - Right</vt:lpstr>
      <vt:lpstr>Title - Center</vt:lpstr>
      <vt:lpstr>Focus</vt:lpstr>
      <vt:lpstr>1_Focus</vt:lpstr>
      <vt:lpstr>Advanced Applications in Digital Texts</vt:lpstr>
      <vt:lpstr>Consider Sarah</vt:lpstr>
      <vt:lpstr>Slide 3</vt:lpstr>
      <vt:lpstr>DOIT!:  Describe goal </vt:lpstr>
      <vt:lpstr>Sample Social Studies Text</vt:lpstr>
      <vt:lpstr>Comprehension</vt:lpstr>
      <vt:lpstr>Reading Comprehension Strategies Pressley (2000)</vt:lpstr>
      <vt:lpstr>DOIT!:  Outline alternatives </vt:lpstr>
      <vt:lpstr>Digital Texts Can Provide Support for: </vt:lpstr>
      <vt:lpstr>Why use digital texts?</vt:lpstr>
      <vt:lpstr>Digital Texts as Universal Design for Learning (UDL)</vt:lpstr>
      <vt:lpstr>Multiple Means of Representation </vt:lpstr>
      <vt:lpstr>Digital text is Flexible</vt:lpstr>
      <vt:lpstr>Digital text can</vt:lpstr>
      <vt:lpstr>Digital Text Options</vt:lpstr>
      <vt:lpstr>Slide 16</vt:lpstr>
      <vt:lpstr>1) Creating your own text</vt:lpstr>
      <vt:lpstr>Creating your own text with slide show software</vt:lpstr>
      <vt:lpstr>Tar Heel Reader</vt:lpstr>
      <vt:lpstr>2) Scanning your own text</vt:lpstr>
      <vt:lpstr>2) Scanning a text with Kurzweil 3000</vt:lpstr>
      <vt:lpstr>Fixes of the optical character recognition are sometimes necessary</vt:lpstr>
      <vt:lpstr>3) Digital texts on the internet</vt:lpstr>
      <vt:lpstr>3) Digital texts on the internet</vt:lpstr>
      <vt:lpstr>4) Digital texts in consumer formats</vt:lpstr>
      <vt:lpstr>4) Digital texts in consumer formats</vt:lpstr>
      <vt:lpstr>5) Digital text repositories</vt:lpstr>
      <vt:lpstr>Bookshare</vt:lpstr>
      <vt:lpstr>What is Bookshare</vt:lpstr>
      <vt:lpstr>Who qualifies for Bookshare?</vt:lpstr>
      <vt:lpstr>More Bookshare Resources</vt:lpstr>
      <vt:lpstr>What would this  look like for Sarah?</vt:lpstr>
      <vt:lpstr>Identify needed resources and impact </vt:lpstr>
      <vt:lpstr>Take action</vt:lpstr>
      <vt:lpstr>For more information</vt:lpstr>
      <vt:lpstr>Resources From CAST</vt:lpstr>
      <vt:lpstr>Free Digital Text Tools http://udltechtoolkit.wikispaces.com </vt:lpstr>
    </vt:vector>
  </TitlesOfParts>
  <LinksUpToDate>false</LinksUpToDate>
  <SharedDoc>false</SharedDoc>
  <HyperlinksChanged>false</HyperlinksChanged>
  <AppVersion>12.0257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Considering Digital Texts</dc:title>
  <dc:subject/>
  <dc:creator/>
  <cp:keywords/>
  <dc:description/>
  <cp:lastModifiedBy>Samuel Sennott</cp:lastModifiedBy>
  <cp:revision>25</cp:revision>
  <dcterms:created xsi:type="dcterms:W3CDTF">2011-05-20T12:31:17Z</dcterms:created>
  <dcterms:modified xsi:type="dcterms:W3CDTF">2011-05-20T18:28:27Z</dcterms:modified>
</cp:coreProperties>
</file>